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9" r:id="rId4"/>
  </p:sldMasterIdLst>
  <p:notesMasterIdLst>
    <p:notesMasterId r:id="rId8"/>
  </p:notesMasterIdLst>
  <p:sldIdLst>
    <p:sldId id="1151" r:id="rId5"/>
    <p:sldId id="1152" r:id="rId6"/>
    <p:sldId id="1153" r:id="rId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FF"/>
    <a:srgbClr val="969696"/>
    <a:srgbClr val="F0F0F0"/>
    <a:srgbClr val="00287A"/>
    <a:srgbClr val="001B52"/>
    <a:srgbClr val="3C3C3C"/>
    <a:srgbClr val="F51E55"/>
    <a:srgbClr val="0054FF"/>
    <a:srgbClr val="FFC143"/>
    <a:srgbClr val="35CE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94"/>
    <p:restoredTop sz="96327"/>
  </p:normalViewPr>
  <p:slideViewPr>
    <p:cSldViewPr snapToGrid="0" snapToObjects="1">
      <p:cViewPr>
        <p:scale>
          <a:sx n="136" d="100"/>
          <a:sy n="136" d="100"/>
        </p:scale>
        <p:origin x="-112" y="-85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0F3A01-7861-554B-B1EA-FB1B25A84291}" type="datetimeFigureOut">
              <a:rPr lang="da-DK" smtClean="0"/>
              <a:t>11.02.2022</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ECCB18-F9D5-A24E-835F-ED2EC3BEDA09}" type="slidenum">
              <a:rPr lang="da-DK" smtClean="0"/>
              <a:t>‹#›</a:t>
            </a:fld>
            <a:endParaRPr lang="da-DK"/>
          </a:p>
        </p:txBody>
      </p:sp>
    </p:spTree>
    <p:extLst>
      <p:ext uri="{BB962C8B-B14F-4D97-AF65-F5344CB8AC3E}">
        <p14:creationId xmlns:p14="http://schemas.microsoft.com/office/powerpoint/2010/main" val="2353683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3ECCB18-F9D5-A24E-835F-ED2EC3BEDA09}" type="slidenum">
              <a:rPr lang="da-DK" smtClean="0"/>
              <a:t>1</a:t>
            </a:fld>
            <a:endParaRPr lang="da-DK"/>
          </a:p>
        </p:txBody>
      </p:sp>
    </p:spTree>
    <p:extLst>
      <p:ext uri="{BB962C8B-B14F-4D97-AF65-F5344CB8AC3E}">
        <p14:creationId xmlns:p14="http://schemas.microsoft.com/office/powerpoint/2010/main" val="919326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3ECCB18-F9D5-A24E-835F-ED2EC3BEDA09}" type="slidenum">
              <a:rPr lang="da-DK" smtClean="0"/>
              <a:t>2</a:t>
            </a:fld>
            <a:endParaRPr lang="da-DK"/>
          </a:p>
        </p:txBody>
      </p:sp>
    </p:spTree>
    <p:extLst>
      <p:ext uri="{BB962C8B-B14F-4D97-AF65-F5344CB8AC3E}">
        <p14:creationId xmlns:p14="http://schemas.microsoft.com/office/powerpoint/2010/main" val="2025855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7.emf"/><Relationship Id="rId7" Type="http://schemas.openxmlformats.org/officeDocument/2006/relationships/image" Target="../media/image10.jpe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image" Target="../media/image6.png"/><Relationship Id="rId16"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hyperlink" Target="https://betterwith.office.com/solution-catalog" TargetMode="External"/><Relationship Id="rId9" Type="http://schemas.openxmlformats.org/officeDocument/2006/relationships/image" Target="../media/image12.png"/><Relationship Id="rId14" Type="http://schemas.openxmlformats.org/officeDocument/2006/relationships/image" Target="../media/image17.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30.emf"/></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mplate graphics">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419FD317-D52B-004A-A847-5BAA07B724E5}"/>
              </a:ext>
            </a:extLst>
          </p:cNvPr>
          <p:cNvSpPr/>
          <p:nvPr userDrawn="1"/>
        </p:nvSpPr>
        <p:spPr>
          <a:xfrm>
            <a:off x="1653284" y="4979200"/>
            <a:ext cx="1042276" cy="1723872"/>
          </a:xfrm>
          <a:prstGeom prst="rect">
            <a:avLst/>
          </a:prstGeom>
          <a:gradFill>
            <a:gsLst>
              <a:gs pos="0">
                <a:srgbClr val="0054FF"/>
              </a:gs>
              <a:gs pos="100000">
                <a:srgbClr val="001B5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814FFE80-878C-5B43-9D48-532F036B47F5}"/>
              </a:ext>
            </a:extLst>
          </p:cNvPr>
          <p:cNvSpPr/>
          <p:nvPr userDrawn="1"/>
        </p:nvSpPr>
        <p:spPr>
          <a:xfrm>
            <a:off x="344884" y="4979200"/>
            <a:ext cx="1042276" cy="1723872"/>
          </a:xfrm>
          <a:prstGeom prst="rect">
            <a:avLst/>
          </a:prstGeom>
          <a:gradFill>
            <a:gsLst>
              <a:gs pos="0">
                <a:srgbClr val="00287A"/>
              </a:gs>
              <a:gs pos="100000">
                <a:srgbClr val="001B5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extLst>
              <a:ext uri="{FF2B5EF4-FFF2-40B4-BE49-F238E27FC236}">
                <a16:creationId xmlns:a16="http://schemas.microsoft.com/office/drawing/2014/main" id="{539F0A4B-0F10-7F4E-8A7C-59E5C1452C46}"/>
              </a:ext>
            </a:extLst>
          </p:cNvPr>
          <p:cNvSpPr/>
          <p:nvPr userDrawn="1"/>
        </p:nvSpPr>
        <p:spPr>
          <a:xfrm>
            <a:off x="2987115" y="4979200"/>
            <a:ext cx="1042276" cy="1723872"/>
          </a:xfrm>
          <a:prstGeom prst="rect">
            <a:avLst/>
          </a:prstGeom>
          <a:gradFill>
            <a:gsLst>
              <a:gs pos="0">
                <a:srgbClr val="0080FF"/>
              </a:gs>
              <a:gs pos="100000">
                <a:srgbClr val="0054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42" name="Gruppe 41">
            <a:extLst>
              <a:ext uri="{FF2B5EF4-FFF2-40B4-BE49-F238E27FC236}">
                <a16:creationId xmlns:a16="http://schemas.microsoft.com/office/drawing/2014/main" id="{85FDDE22-C9D5-6A44-8635-A0C5AC8AA8F2}"/>
              </a:ext>
            </a:extLst>
          </p:cNvPr>
          <p:cNvGrpSpPr/>
          <p:nvPr userDrawn="1"/>
        </p:nvGrpSpPr>
        <p:grpSpPr>
          <a:xfrm>
            <a:off x="209523" y="154929"/>
            <a:ext cx="1651359" cy="1847617"/>
            <a:chOff x="472759" y="540057"/>
            <a:chExt cx="2642231" cy="2956251"/>
          </a:xfrm>
        </p:grpSpPr>
        <p:sp>
          <p:nvSpPr>
            <p:cNvPr id="34" name="Grafik 29">
              <a:extLst>
                <a:ext uri="{FF2B5EF4-FFF2-40B4-BE49-F238E27FC236}">
                  <a16:creationId xmlns:a16="http://schemas.microsoft.com/office/drawing/2014/main" id="{98CA9374-96E1-964E-92B9-A7AEFE0199D1}"/>
                </a:ext>
              </a:extLst>
            </p:cNvPr>
            <p:cNvSpPr/>
            <p:nvPr/>
          </p:nvSpPr>
          <p:spPr>
            <a:xfrm>
              <a:off x="472759" y="540057"/>
              <a:ext cx="2642231" cy="1830402"/>
            </a:xfrm>
            <a:custGeom>
              <a:avLst/>
              <a:gdLst>
                <a:gd name="connsiteX0" fmla="*/ 0 w 5350509"/>
                <a:gd name="connsiteY0" fmla="*/ 0 h 3706558"/>
                <a:gd name="connsiteX1" fmla="*/ 0 w 5350509"/>
                <a:gd name="connsiteY1" fmla="*/ 1426781 h 3706558"/>
                <a:gd name="connsiteX2" fmla="*/ 5350510 w 5350509"/>
                <a:gd name="connsiteY2" fmla="*/ 3706558 h 3706558"/>
                <a:gd name="connsiteX3" fmla="*/ 5350510 w 5350509"/>
                <a:gd name="connsiteY3" fmla="*/ 2279777 h 3706558"/>
              </a:gdLst>
              <a:ahLst/>
              <a:cxnLst>
                <a:cxn ang="0">
                  <a:pos x="connsiteX0" y="connsiteY0"/>
                </a:cxn>
                <a:cxn ang="0">
                  <a:pos x="connsiteX1" y="connsiteY1"/>
                </a:cxn>
                <a:cxn ang="0">
                  <a:pos x="connsiteX2" y="connsiteY2"/>
                </a:cxn>
                <a:cxn ang="0">
                  <a:pos x="connsiteX3" y="connsiteY3"/>
                </a:cxn>
              </a:cxnLst>
              <a:rect l="l" t="t" r="r" b="b"/>
              <a:pathLst>
                <a:path w="5350509" h="3706558">
                  <a:moveTo>
                    <a:pt x="0" y="0"/>
                  </a:moveTo>
                  <a:lnTo>
                    <a:pt x="0" y="1426781"/>
                  </a:lnTo>
                  <a:lnTo>
                    <a:pt x="5350510" y="3706558"/>
                  </a:lnTo>
                  <a:lnTo>
                    <a:pt x="5350510" y="2279777"/>
                  </a:lnTo>
                  <a:close/>
                </a:path>
              </a:pathLst>
            </a:custGeom>
            <a:solidFill>
              <a:srgbClr val="00287A"/>
            </a:solidFill>
            <a:ln w="6350" cap="flat">
              <a:noFill/>
              <a:prstDash val="solid"/>
              <a:miter/>
            </a:ln>
          </p:spPr>
          <p:txBody>
            <a:bodyPr rtlCol="0" anchor="ctr"/>
            <a:lstStyle/>
            <a:p>
              <a:endParaRPr lang="da-DK" dirty="0"/>
            </a:p>
          </p:txBody>
        </p:sp>
        <p:sp>
          <p:nvSpPr>
            <p:cNvPr id="35" name="Grafik 29">
              <a:extLst>
                <a:ext uri="{FF2B5EF4-FFF2-40B4-BE49-F238E27FC236}">
                  <a16:creationId xmlns:a16="http://schemas.microsoft.com/office/drawing/2014/main" id="{98CA9374-96E1-964E-92B9-A7AEFE0199D1}"/>
                </a:ext>
              </a:extLst>
            </p:cNvPr>
            <p:cNvSpPr/>
            <p:nvPr/>
          </p:nvSpPr>
          <p:spPr>
            <a:xfrm>
              <a:off x="472759" y="1665875"/>
              <a:ext cx="2642231" cy="1830433"/>
            </a:xfrm>
            <a:custGeom>
              <a:avLst/>
              <a:gdLst>
                <a:gd name="connsiteX0" fmla="*/ 0 w 5350509"/>
                <a:gd name="connsiteY0" fmla="*/ 2279777 h 3706622"/>
                <a:gd name="connsiteX1" fmla="*/ 0 w 5350509"/>
                <a:gd name="connsiteY1" fmla="*/ 3706622 h 3706622"/>
                <a:gd name="connsiteX2" fmla="*/ 5350510 w 5350509"/>
                <a:gd name="connsiteY2" fmla="*/ 1426781 h 3706622"/>
                <a:gd name="connsiteX3" fmla="*/ 5350510 w 5350509"/>
                <a:gd name="connsiteY3" fmla="*/ 0 h 3706622"/>
              </a:gdLst>
              <a:ahLst/>
              <a:cxnLst>
                <a:cxn ang="0">
                  <a:pos x="connsiteX0" y="connsiteY0"/>
                </a:cxn>
                <a:cxn ang="0">
                  <a:pos x="connsiteX1" y="connsiteY1"/>
                </a:cxn>
                <a:cxn ang="0">
                  <a:pos x="connsiteX2" y="connsiteY2"/>
                </a:cxn>
                <a:cxn ang="0">
                  <a:pos x="connsiteX3" y="connsiteY3"/>
                </a:cxn>
              </a:cxnLst>
              <a:rect l="l" t="t" r="r" b="b"/>
              <a:pathLst>
                <a:path w="5350509" h="3706622">
                  <a:moveTo>
                    <a:pt x="0" y="2279777"/>
                  </a:moveTo>
                  <a:lnTo>
                    <a:pt x="0" y="3706622"/>
                  </a:lnTo>
                  <a:lnTo>
                    <a:pt x="5350510" y="1426781"/>
                  </a:lnTo>
                  <a:lnTo>
                    <a:pt x="5350510" y="0"/>
                  </a:lnTo>
                  <a:close/>
                </a:path>
              </a:pathLst>
            </a:custGeom>
            <a:solidFill>
              <a:srgbClr val="0080FF"/>
            </a:solidFill>
            <a:ln w="6350" cap="flat">
              <a:noFill/>
              <a:prstDash val="solid"/>
              <a:miter/>
            </a:ln>
          </p:spPr>
          <p:txBody>
            <a:bodyPr rtlCol="0" anchor="ctr"/>
            <a:lstStyle/>
            <a:p>
              <a:endParaRPr lang="da-DK" dirty="0"/>
            </a:p>
          </p:txBody>
        </p:sp>
        <p:sp>
          <p:nvSpPr>
            <p:cNvPr id="36" name="Grafik 29">
              <a:extLst>
                <a:ext uri="{FF2B5EF4-FFF2-40B4-BE49-F238E27FC236}">
                  <a16:creationId xmlns:a16="http://schemas.microsoft.com/office/drawing/2014/main" id="{98CA9374-96E1-964E-92B9-A7AEFE0199D1}"/>
                </a:ext>
              </a:extLst>
            </p:cNvPr>
            <p:cNvSpPr/>
            <p:nvPr/>
          </p:nvSpPr>
          <p:spPr>
            <a:xfrm>
              <a:off x="2288140" y="1665875"/>
              <a:ext cx="826849" cy="704584"/>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grpSp>
      <p:grpSp>
        <p:nvGrpSpPr>
          <p:cNvPr id="41" name="Gruppe 40">
            <a:extLst>
              <a:ext uri="{FF2B5EF4-FFF2-40B4-BE49-F238E27FC236}">
                <a16:creationId xmlns:a16="http://schemas.microsoft.com/office/drawing/2014/main" id="{0ADEDB4D-501A-A94F-9965-56FB075626A4}"/>
              </a:ext>
            </a:extLst>
          </p:cNvPr>
          <p:cNvGrpSpPr/>
          <p:nvPr userDrawn="1"/>
        </p:nvGrpSpPr>
        <p:grpSpPr>
          <a:xfrm rot="10800000">
            <a:off x="2347039" y="154928"/>
            <a:ext cx="1651359" cy="1847617"/>
            <a:chOff x="3964104" y="540057"/>
            <a:chExt cx="2642231" cy="2956251"/>
          </a:xfrm>
        </p:grpSpPr>
        <p:sp>
          <p:nvSpPr>
            <p:cNvPr id="38" name="Grafik 29">
              <a:extLst>
                <a:ext uri="{FF2B5EF4-FFF2-40B4-BE49-F238E27FC236}">
                  <a16:creationId xmlns:a16="http://schemas.microsoft.com/office/drawing/2014/main" id="{FEED776B-A707-5F4D-9953-8B9E76DE37B1}"/>
                </a:ext>
              </a:extLst>
            </p:cNvPr>
            <p:cNvSpPr/>
            <p:nvPr userDrawn="1"/>
          </p:nvSpPr>
          <p:spPr>
            <a:xfrm>
              <a:off x="3964104" y="540057"/>
              <a:ext cx="2642231" cy="1830402"/>
            </a:xfrm>
            <a:custGeom>
              <a:avLst/>
              <a:gdLst>
                <a:gd name="connsiteX0" fmla="*/ 0 w 5350509"/>
                <a:gd name="connsiteY0" fmla="*/ 0 h 3706558"/>
                <a:gd name="connsiteX1" fmla="*/ 0 w 5350509"/>
                <a:gd name="connsiteY1" fmla="*/ 1426781 h 3706558"/>
                <a:gd name="connsiteX2" fmla="*/ 5350510 w 5350509"/>
                <a:gd name="connsiteY2" fmla="*/ 3706558 h 3706558"/>
                <a:gd name="connsiteX3" fmla="*/ 5350510 w 5350509"/>
                <a:gd name="connsiteY3" fmla="*/ 2279777 h 3706558"/>
              </a:gdLst>
              <a:ahLst/>
              <a:cxnLst>
                <a:cxn ang="0">
                  <a:pos x="connsiteX0" y="connsiteY0"/>
                </a:cxn>
                <a:cxn ang="0">
                  <a:pos x="connsiteX1" y="connsiteY1"/>
                </a:cxn>
                <a:cxn ang="0">
                  <a:pos x="connsiteX2" y="connsiteY2"/>
                </a:cxn>
                <a:cxn ang="0">
                  <a:pos x="connsiteX3" y="connsiteY3"/>
                </a:cxn>
              </a:cxnLst>
              <a:rect l="l" t="t" r="r" b="b"/>
              <a:pathLst>
                <a:path w="5350509" h="3706558">
                  <a:moveTo>
                    <a:pt x="0" y="0"/>
                  </a:moveTo>
                  <a:lnTo>
                    <a:pt x="0" y="1426781"/>
                  </a:lnTo>
                  <a:lnTo>
                    <a:pt x="5350510" y="3706558"/>
                  </a:lnTo>
                  <a:lnTo>
                    <a:pt x="5350510" y="2279777"/>
                  </a:lnTo>
                  <a:close/>
                </a:path>
              </a:pathLst>
            </a:custGeom>
            <a:solidFill>
              <a:srgbClr val="00287A"/>
            </a:solidFill>
            <a:ln w="6350" cap="flat">
              <a:noFill/>
              <a:prstDash val="solid"/>
              <a:miter/>
            </a:ln>
          </p:spPr>
          <p:txBody>
            <a:bodyPr rtlCol="0" anchor="ctr"/>
            <a:lstStyle/>
            <a:p>
              <a:endParaRPr lang="da-DK" dirty="0"/>
            </a:p>
          </p:txBody>
        </p:sp>
        <p:sp>
          <p:nvSpPr>
            <p:cNvPr id="39" name="Grafik 29">
              <a:extLst>
                <a:ext uri="{FF2B5EF4-FFF2-40B4-BE49-F238E27FC236}">
                  <a16:creationId xmlns:a16="http://schemas.microsoft.com/office/drawing/2014/main" id="{2B094B50-B02F-F04E-8CCE-8BDA46FE12D3}"/>
                </a:ext>
              </a:extLst>
            </p:cNvPr>
            <p:cNvSpPr/>
            <p:nvPr userDrawn="1"/>
          </p:nvSpPr>
          <p:spPr>
            <a:xfrm>
              <a:off x="3964104" y="1665875"/>
              <a:ext cx="2642231" cy="1830433"/>
            </a:xfrm>
            <a:custGeom>
              <a:avLst/>
              <a:gdLst>
                <a:gd name="connsiteX0" fmla="*/ 0 w 5350509"/>
                <a:gd name="connsiteY0" fmla="*/ 2279777 h 3706622"/>
                <a:gd name="connsiteX1" fmla="*/ 0 w 5350509"/>
                <a:gd name="connsiteY1" fmla="*/ 3706622 h 3706622"/>
                <a:gd name="connsiteX2" fmla="*/ 5350510 w 5350509"/>
                <a:gd name="connsiteY2" fmla="*/ 1426781 h 3706622"/>
                <a:gd name="connsiteX3" fmla="*/ 5350510 w 5350509"/>
                <a:gd name="connsiteY3" fmla="*/ 0 h 3706622"/>
              </a:gdLst>
              <a:ahLst/>
              <a:cxnLst>
                <a:cxn ang="0">
                  <a:pos x="connsiteX0" y="connsiteY0"/>
                </a:cxn>
                <a:cxn ang="0">
                  <a:pos x="connsiteX1" y="connsiteY1"/>
                </a:cxn>
                <a:cxn ang="0">
                  <a:pos x="connsiteX2" y="connsiteY2"/>
                </a:cxn>
                <a:cxn ang="0">
                  <a:pos x="connsiteX3" y="connsiteY3"/>
                </a:cxn>
              </a:cxnLst>
              <a:rect l="l" t="t" r="r" b="b"/>
              <a:pathLst>
                <a:path w="5350509" h="3706622">
                  <a:moveTo>
                    <a:pt x="0" y="2279777"/>
                  </a:moveTo>
                  <a:lnTo>
                    <a:pt x="0" y="3706622"/>
                  </a:lnTo>
                  <a:lnTo>
                    <a:pt x="5350510" y="1426781"/>
                  </a:lnTo>
                  <a:lnTo>
                    <a:pt x="5350510" y="0"/>
                  </a:lnTo>
                  <a:close/>
                </a:path>
              </a:pathLst>
            </a:custGeom>
            <a:solidFill>
              <a:srgbClr val="0080FF"/>
            </a:solidFill>
            <a:ln w="6350" cap="flat">
              <a:noFill/>
              <a:prstDash val="solid"/>
              <a:miter/>
            </a:ln>
          </p:spPr>
          <p:txBody>
            <a:bodyPr rtlCol="0" anchor="ctr"/>
            <a:lstStyle/>
            <a:p>
              <a:endParaRPr lang="da-DK" dirty="0"/>
            </a:p>
          </p:txBody>
        </p:sp>
        <p:sp>
          <p:nvSpPr>
            <p:cNvPr id="40" name="Grafik 29">
              <a:extLst>
                <a:ext uri="{FF2B5EF4-FFF2-40B4-BE49-F238E27FC236}">
                  <a16:creationId xmlns:a16="http://schemas.microsoft.com/office/drawing/2014/main" id="{05A88B25-79EC-DE44-A683-56DFA75A1780}"/>
                </a:ext>
              </a:extLst>
            </p:cNvPr>
            <p:cNvSpPr/>
            <p:nvPr userDrawn="1"/>
          </p:nvSpPr>
          <p:spPr>
            <a:xfrm>
              <a:off x="5779485" y="1665875"/>
              <a:ext cx="826849" cy="704584"/>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grpSp>
      <p:grpSp>
        <p:nvGrpSpPr>
          <p:cNvPr id="43" name="Gruppe 42">
            <a:extLst>
              <a:ext uri="{FF2B5EF4-FFF2-40B4-BE49-F238E27FC236}">
                <a16:creationId xmlns:a16="http://schemas.microsoft.com/office/drawing/2014/main" id="{39065D0D-54BD-9D46-80DA-21CA7858AE8E}"/>
              </a:ext>
            </a:extLst>
          </p:cNvPr>
          <p:cNvGrpSpPr/>
          <p:nvPr userDrawn="1"/>
        </p:nvGrpSpPr>
        <p:grpSpPr>
          <a:xfrm flipV="1">
            <a:off x="209523" y="2357802"/>
            <a:ext cx="1651359" cy="1847617"/>
            <a:chOff x="472759" y="540057"/>
            <a:chExt cx="2642231" cy="2956251"/>
          </a:xfrm>
        </p:grpSpPr>
        <p:sp>
          <p:nvSpPr>
            <p:cNvPr id="44" name="Grafik 29">
              <a:extLst>
                <a:ext uri="{FF2B5EF4-FFF2-40B4-BE49-F238E27FC236}">
                  <a16:creationId xmlns:a16="http://schemas.microsoft.com/office/drawing/2014/main" id="{CD129F5D-035F-5B4B-9ADB-847C5F0288D7}"/>
                </a:ext>
              </a:extLst>
            </p:cNvPr>
            <p:cNvSpPr/>
            <p:nvPr/>
          </p:nvSpPr>
          <p:spPr>
            <a:xfrm>
              <a:off x="472759" y="540057"/>
              <a:ext cx="2642231" cy="1830403"/>
            </a:xfrm>
            <a:custGeom>
              <a:avLst/>
              <a:gdLst>
                <a:gd name="connsiteX0" fmla="*/ 0 w 5350509"/>
                <a:gd name="connsiteY0" fmla="*/ 0 h 3706558"/>
                <a:gd name="connsiteX1" fmla="*/ 0 w 5350509"/>
                <a:gd name="connsiteY1" fmla="*/ 1426781 h 3706558"/>
                <a:gd name="connsiteX2" fmla="*/ 5350510 w 5350509"/>
                <a:gd name="connsiteY2" fmla="*/ 3706558 h 3706558"/>
                <a:gd name="connsiteX3" fmla="*/ 5350510 w 5350509"/>
                <a:gd name="connsiteY3" fmla="*/ 2279777 h 3706558"/>
              </a:gdLst>
              <a:ahLst/>
              <a:cxnLst>
                <a:cxn ang="0">
                  <a:pos x="connsiteX0" y="connsiteY0"/>
                </a:cxn>
                <a:cxn ang="0">
                  <a:pos x="connsiteX1" y="connsiteY1"/>
                </a:cxn>
                <a:cxn ang="0">
                  <a:pos x="connsiteX2" y="connsiteY2"/>
                </a:cxn>
                <a:cxn ang="0">
                  <a:pos x="connsiteX3" y="connsiteY3"/>
                </a:cxn>
              </a:cxnLst>
              <a:rect l="l" t="t" r="r" b="b"/>
              <a:pathLst>
                <a:path w="5350509" h="3706558">
                  <a:moveTo>
                    <a:pt x="0" y="0"/>
                  </a:moveTo>
                  <a:lnTo>
                    <a:pt x="0" y="1426781"/>
                  </a:lnTo>
                  <a:lnTo>
                    <a:pt x="5350510" y="3706558"/>
                  </a:lnTo>
                  <a:lnTo>
                    <a:pt x="5350510" y="2279777"/>
                  </a:lnTo>
                  <a:close/>
                </a:path>
              </a:pathLst>
            </a:custGeom>
            <a:solidFill>
              <a:srgbClr val="00287A"/>
            </a:solidFill>
            <a:ln w="6350" cap="flat">
              <a:noFill/>
              <a:prstDash val="solid"/>
              <a:miter/>
            </a:ln>
          </p:spPr>
          <p:txBody>
            <a:bodyPr rtlCol="0" anchor="ctr"/>
            <a:lstStyle/>
            <a:p>
              <a:endParaRPr lang="da-DK" dirty="0"/>
            </a:p>
          </p:txBody>
        </p:sp>
        <p:sp>
          <p:nvSpPr>
            <p:cNvPr id="45" name="Grafik 29">
              <a:extLst>
                <a:ext uri="{FF2B5EF4-FFF2-40B4-BE49-F238E27FC236}">
                  <a16:creationId xmlns:a16="http://schemas.microsoft.com/office/drawing/2014/main" id="{BD30F97F-E674-F84D-A503-97C6BCC6F921}"/>
                </a:ext>
              </a:extLst>
            </p:cNvPr>
            <p:cNvSpPr/>
            <p:nvPr/>
          </p:nvSpPr>
          <p:spPr>
            <a:xfrm>
              <a:off x="472759" y="1665875"/>
              <a:ext cx="2642231" cy="1830433"/>
            </a:xfrm>
            <a:custGeom>
              <a:avLst/>
              <a:gdLst>
                <a:gd name="connsiteX0" fmla="*/ 0 w 5350509"/>
                <a:gd name="connsiteY0" fmla="*/ 2279777 h 3706622"/>
                <a:gd name="connsiteX1" fmla="*/ 0 w 5350509"/>
                <a:gd name="connsiteY1" fmla="*/ 3706622 h 3706622"/>
                <a:gd name="connsiteX2" fmla="*/ 5350510 w 5350509"/>
                <a:gd name="connsiteY2" fmla="*/ 1426781 h 3706622"/>
                <a:gd name="connsiteX3" fmla="*/ 5350510 w 5350509"/>
                <a:gd name="connsiteY3" fmla="*/ 0 h 3706622"/>
              </a:gdLst>
              <a:ahLst/>
              <a:cxnLst>
                <a:cxn ang="0">
                  <a:pos x="connsiteX0" y="connsiteY0"/>
                </a:cxn>
                <a:cxn ang="0">
                  <a:pos x="connsiteX1" y="connsiteY1"/>
                </a:cxn>
                <a:cxn ang="0">
                  <a:pos x="connsiteX2" y="connsiteY2"/>
                </a:cxn>
                <a:cxn ang="0">
                  <a:pos x="connsiteX3" y="connsiteY3"/>
                </a:cxn>
              </a:cxnLst>
              <a:rect l="l" t="t" r="r" b="b"/>
              <a:pathLst>
                <a:path w="5350509" h="3706622">
                  <a:moveTo>
                    <a:pt x="0" y="2279777"/>
                  </a:moveTo>
                  <a:lnTo>
                    <a:pt x="0" y="3706622"/>
                  </a:lnTo>
                  <a:lnTo>
                    <a:pt x="5350510" y="1426781"/>
                  </a:lnTo>
                  <a:lnTo>
                    <a:pt x="5350510" y="0"/>
                  </a:lnTo>
                  <a:close/>
                </a:path>
              </a:pathLst>
            </a:custGeom>
            <a:solidFill>
              <a:srgbClr val="0080FF"/>
            </a:solidFill>
            <a:ln w="6350" cap="flat">
              <a:noFill/>
              <a:prstDash val="solid"/>
              <a:miter/>
            </a:ln>
          </p:spPr>
          <p:txBody>
            <a:bodyPr rtlCol="0" anchor="ctr"/>
            <a:lstStyle/>
            <a:p>
              <a:endParaRPr lang="da-DK" dirty="0"/>
            </a:p>
          </p:txBody>
        </p:sp>
        <p:sp>
          <p:nvSpPr>
            <p:cNvPr id="46" name="Grafik 29">
              <a:extLst>
                <a:ext uri="{FF2B5EF4-FFF2-40B4-BE49-F238E27FC236}">
                  <a16:creationId xmlns:a16="http://schemas.microsoft.com/office/drawing/2014/main" id="{F7311C23-3B8D-A64A-A282-2A8903A25272}"/>
                </a:ext>
              </a:extLst>
            </p:cNvPr>
            <p:cNvSpPr/>
            <p:nvPr/>
          </p:nvSpPr>
          <p:spPr>
            <a:xfrm>
              <a:off x="2288140" y="1665875"/>
              <a:ext cx="826849" cy="704584"/>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grpSp>
      <p:grpSp>
        <p:nvGrpSpPr>
          <p:cNvPr id="47" name="Gruppe 46">
            <a:extLst>
              <a:ext uri="{FF2B5EF4-FFF2-40B4-BE49-F238E27FC236}">
                <a16:creationId xmlns:a16="http://schemas.microsoft.com/office/drawing/2014/main" id="{0135040A-9453-E44E-BEF5-D93C08ECAEDC}"/>
              </a:ext>
            </a:extLst>
          </p:cNvPr>
          <p:cNvGrpSpPr/>
          <p:nvPr userDrawn="1"/>
        </p:nvGrpSpPr>
        <p:grpSpPr>
          <a:xfrm rot="10800000" flipV="1">
            <a:off x="2347038" y="2343948"/>
            <a:ext cx="1651359" cy="1847617"/>
            <a:chOff x="472759" y="540057"/>
            <a:chExt cx="2642231" cy="2956251"/>
          </a:xfrm>
        </p:grpSpPr>
        <p:sp>
          <p:nvSpPr>
            <p:cNvPr id="48" name="Grafik 29">
              <a:extLst>
                <a:ext uri="{FF2B5EF4-FFF2-40B4-BE49-F238E27FC236}">
                  <a16:creationId xmlns:a16="http://schemas.microsoft.com/office/drawing/2014/main" id="{9FF8891F-F450-A443-BA55-1CEC2F39FA11}"/>
                </a:ext>
              </a:extLst>
            </p:cNvPr>
            <p:cNvSpPr/>
            <p:nvPr/>
          </p:nvSpPr>
          <p:spPr>
            <a:xfrm>
              <a:off x="472759" y="540057"/>
              <a:ext cx="2642231" cy="1830403"/>
            </a:xfrm>
            <a:custGeom>
              <a:avLst/>
              <a:gdLst>
                <a:gd name="connsiteX0" fmla="*/ 0 w 5350509"/>
                <a:gd name="connsiteY0" fmla="*/ 0 h 3706558"/>
                <a:gd name="connsiteX1" fmla="*/ 0 w 5350509"/>
                <a:gd name="connsiteY1" fmla="*/ 1426781 h 3706558"/>
                <a:gd name="connsiteX2" fmla="*/ 5350510 w 5350509"/>
                <a:gd name="connsiteY2" fmla="*/ 3706558 h 3706558"/>
                <a:gd name="connsiteX3" fmla="*/ 5350510 w 5350509"/>
                <a:gd name="connsiteY3" fmla="*/ 2279777 h 3706558"/>
              </a:gdLst>
              <a:ahLst/>
              <a:cxnLst>
                <a:cxn ang="0">
                  <a:pos x="connsiteX0" y="connsiteY0"/>
                </a:cxn>
                <a:cxn ang="0">
                  <a:pos x="connsiteX1" y="connsiteY1"/>
                </a:cxn>
                <a:cxn ang="0">
                  <a:pos x="connsiteX2" y="connsiteY2"/>
                </a:cxn>
                <a:cxn ang="0">
                  <a:pos x="connsiteX3" y="connsiteY3"/>
                </a:cxn>
              </a:cxnLst>
              <a:rect l="l" t="t" r="r" b="b"/>
              <a:pathLst>
                <a:path w="5350509" h="3706558">
                  <a:moveTo>
                    <a:pt x="0" y="0"/>
                  </a:moveTo>
                  <a:lnTo>
                    <a:pt x="0" y="1426781"/>
                  </a:lnTo>
                  <a:lnTo>
                    <a:pt x="5350510" y="3706558"/>
                  </a:lnTo>
                  <a:lnTo>
                    <a:pt x="5350510" y="2279777"/>
                  </a:lnTo>
                  <a:close/>
                </a:path>
              </a:pathLst>
            </a:custGeom>
            <a:solidFill>
              <a:srgbClr val="00287A"/>
            </a:solidFill>
            <a:ln w="6350" cap="flat">
              <a:noFill/>
              <a:prstDash val="solid"/>
              <a:miter/>
            </a:ln>
          </p:spPr>
          <p:txBody>
            <a:bodyPr rtlCol="0" anchor="ctr"/>
            <a:lstStyle/>
            <a:p>
              <a:endParaRPr lang="da-DK" dirty="0"/>
            </a:p>
          </p:txBody>
        </p:sp>
        <p:sp>
          <p:nvSpPr>
            <p:cNvPr id="49" name="Grafik 29">
              <a:extLst>
                <a:ext uri="{FF2B5EF4-FFF2-40B4-BE49-F238E27FC236}">
                  <a16:creationId xmlns:a16="http://schemas.microsoft.com/office/drawing/2014/main" id="{D33544B7-38F5-E84A-A7C1-D37694E3E804}"/>
                </a:ext>
              </a:extLst>
            </p:cNvPr>
            <p:cNvSpPr/>
            <p:nvPr/>
          </p:nvSpPr>
          <p:spPr>
            <a:xfrm>
              <a:off x="472759" y="1665875"/>
              <a:ext cx="2642231" cy="1830433"/>
            </a:xfrm>
            <a:custGeom>
              <a:avLst/>
              <a:gdLst>
                <a:gd name="connsiteX0" fmla="*/ 0 w 5350509"/>
                <a:gd name="connsiteY0" fmla="*/ 2279777 h 3706622"/>
                <a:gd name="connsiteX1" fmla="*/ 0 w 5350509"/>
                <a:gd name="connsiteY1" fmla="*/ 3706622 h 3706622"/>
                <a:gd name="connsiteX2" fmla="*/ 5350510 w 5350509"/>
                <a:gd name="connsiteY2" fmla="*/ 1426781 h 3706622"/>
                <a:gd name="connsiteX3" fmla="*/ 5350510 w 5350509"/>
                <a:gd name="connsiteY3" fmla="*/ 0 h 3706622"/>
              </a:gdLst>
              <a:ahLst/>
              <a:cxnLst>
                <a:cxn ang="0">
                  <a:pos x="connsiteX0" y="connsiteY0"/>
                </a:cxn>
                <a:cxn ang="0">
                  <a:pos x="connsiteX1" y="connsiteY1"/>
                </a:cxn>
                <a:cxn ang="0">
                  <a:pos x="connsiteX2" y="connsiteY2"/>
                </a:cxn>
                <a:cxn ang="0">
                  <a:pos x="connsiteX3" y="connsiteY3"/>
                </a:cxn>
              </a:cxnLst>
              <a:rect l="l" t="t" r="r" b="b"/>
              <a:pathLst>
                <a:path w="5350509" h="3706622">
                  <a:moveTo>
                    <a:pt x="0" y="2279777"/>
                  </a:moveTo>
                  <a:lnTo>
                    <a:pt x="0" y="3706622"/>
                  </a:lnTo>
                  <a:lnTo>
                    <a:pt x="5350510" y="1426781"/>
                  </a:lnTo>
                  <a:lnTo>
                    <a:pt x="5350510" y="0"/>
                  </a:lnTo>
                  <a:close/>
                </a:path>
              </a:pathLst>
            </a:custGeom>
            <a:solidFill>
              <a:srgbClr val="0080FF"/>
            </a:solidFill>
            <a:ln w="6350" cap="flat">
              <a:noFill/>
              <a:prstDash val="solid"/>
              <a:miter/>
            </a:ln>
          </p:spPr>
          <p:txBody>
            <a:bodyPr rtlCol="0" anchor="ctr"/>
            <a:lstStyle/>
            <a:p>
              <a:endParaRPr lang="da-DK" dirty="0"/>
            </a:p>
          </p:txBody>
        </p:sp>
        <p:sp>
          <p:nvSpPr>
            <p:cNvPr id="50" name="Grafik 29">
              <a:extLst>
                <a:ext uri="{FF2B5EF4-FFF2-40B4-BE49-F238E27FC236}">
                  <a16:creationId xmlns:a16="http://schemas.microsoft.com/office/drawing/2014/main" id="{B493AB34-AE15-C140-B2DB-01D73C580F07}"/>
                </a:ext>
              </a:extLst>
            </p:cNvPr>
            <p:cNvSpPr/>
            <p:nvPr/>
          </p:nvSpPr>
          <p:spPr>
            <a:xfrm>
              <a:off x="2288140" y="1665875"/>
              <a:ext cx="826849" cy="704584"/>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grpSp>
      <p:grpSp>
        <p:nvGrpSpPr>
          <p:cNvPr id="65" name="Gruppe 64">
            <a:extLst>
              <a:ext uri="{FF2B5EF4-FFF2-40B4-BE49-F238E27FC236}">
                <a16:creationId xmlns:a16="http://schemas.microsoft.com/office/drawing/2014/main" id="{AFB87F1D-98DD-4C4F-98E5-A102A0F14BF7}"/>
              </a:ext>
            </a:extLst>
          </p:cNvPr>
          <p:cNvGrpSpPr/>
          <p:nvPr userDrawn="1"/>
        </p:nvGrpSpPr>
        <p:grpSpPr>
          <a:xfrm>
            <a:off x="5423860" y="638696"/>
            <a:ext cx="6026149" cy="1320418"/>
            <a:chOff x="5588452" y="2181379"/>
            <a:chExt cx="6026149" cy="1320418"/>
          </a:xfrm>
        </p:grpSpPr>
        <p:sp>
          <p:nvSpPr>
            <p:cNvPr id="55" name="Grafik 52">
              <a:extLst>
                <a:ext uri="{FF2B5EF4-FFF2-40B4-BE49-F238E27FC236}">
                  <a16:creationId xmlns:a16="http://schemas.microsoft.com/office/drawing/2014/main" id="{7C366E63-710C-B544-A680-72D0AB44BEE5}"/>
                </a:ext>
              </a:extLst>
            </p:cNvPr>
            <p:cNvSpPr/>
            <p:nvPr/>
          </p:nvSpPr>
          <p:spPr>
            <a:xfrm>
              <a:off x="5926335" y="2823681"/>
              <a:ext cx="503808" cy="214566"/>
            </a:xfrm>
            <a:custGeom>
              <a:avLst/>
              <a:gdLst>
                <a:gd name="connsiteX0" fmla="*/ 503809 w 503808"/>
                <a:gd name="connsiteY0" fmla="*/ 214566 h 214566"/>
                <a:gd name="connsiteX1" fmla="*/ 0 w 503808"/>
                <a:gd name="connsiteY1" fmla="*/ 214566 h 214566"/>
                <a:gd name="connsiteX2" fmla="*/ 91440 w 503808"/>
                <a:gd name="connsiteY2" fmla="*/ 0 h 214566"/>
                <a:gd name="connsiteX3" fmla="*/ 412369 w 503808"/>
                <a:gd name="connsiteY3" fmla="*/ 0 h 214566"/>
              </a:gdLst>
              <a:ahLst/>
              <a:cxnLst>
                <a:cxn ang="0">
                  <a:pos x="connsiteX0" y="connsiteY0"/>
                </a:cxn>
                <a:cxn ang="0">
                  <a:pos x="connsiteX1" y="connsiteY1"/>
                </a:cxn>
                <a:cxn ang="0">
                  <a:pos x="connsiteX2" y="connsiteY2"/>
                </a:cxn>
                <a:cxn ang="0">
                  <a:pos x="connsiteX3" y="connsiteY3"/>
                </a:cxn>
              </a:cxnLst>
              <a:rect l="l" t="t" r="r" b="b"/>
              <a:pathLst>
                <a:path w="503808" h="214566">
                  <a:moveTo>
                    <a:pt x="503809" y="214566"/>
                  </a:moveTo>
                  <a:lnTo>
                    <a:pt x="0" y="214566"/>
                  </a:lnTo>
                  <a:lnTo>
                    <a:pt x="91440" y="0"/>
                  </a:lnTo>
                  <a:lnTo>
                    <a:pt x="412369" y="0"/>
                  </a:lnTo>
                  <a:close/>
                </a:path>
              </a:pathLst>
            </a:custGeom>
            <a:solidFill>
              <a:srgbClr val="00287A"/>
            </a:solidFill>
            <a:ln w="6350" cap="flat">
              <a:noFill/>
              <a:prstDash val="solid"/>
              <a:miter/>
            </a:ln>
          </p:spPr>
          <p:txBody>
            <a:bodyPr rtlCol="0" anchor="ctr"/>
            <a:lstStyle/>
            <a:p>
              <a:endParaRPr lang="da-DK"/>
            </a:p>
          </p:txBody>
        </p:sp>
        <p:sp>
          <p:nvSpPr>
            <p:cNvPr id="56" name="Grafik 52">
              <a:extLst>
                <a:ext uri="{FF2B5EF4-FFF2-40B4-BE49-F238E27FC236}">
                  <a16:creationId xmlns:a16="http://schemas.microsoft.com/office/drawing/2014/main" id="{7C366E63-710C-B544-A680-72D0AB44BEE5}"/>
                </a:ext>
              </a:extLst>
            </p:cNvPr>
            <p:cNvSpPr/>
            <p:nvPr/>
          </p:nvSpPr>
          <p:spPr>
            <a:xfrm>
              <a:off x="6017775" y="2198270"/>
              <a:ext cx="697992" cy="1007617"/>
            </a:xfrm>
            <a:custGeom>
              <a:avLst/>
              <a:gdLst>
                <a:gd name="connsiteX0" fmla="*/ 429323 w 697992"/>
                <a:gd name="connsiteY0" fmla="*/ 1007618 h 1007617"/>
                <a:gd name="connsiteX1" fmla="*/ 697992 w 697992"/>
                <a:gd name="connsiteY1" fmla="*/ 1007618 h 1007617"/>
                <a:gd name="connsiteX2" fmla="*/ 268669 w 697992"/>
                <a:gd name="connsiteY2" fmla="*/ 0 h 1007617"/>
                <a:gd name="connsiteX3" fmla="*/ 0 w 697992"/>
                <a:gd name="connsiteY3" fmla="*/ 0 h 1007617"/>
              </a:gdLst>
              <a:ahLst/>
              <a:cxnLst>
                <a:cxn ang="0">
                  <a:pos x="connsiteX0" y="connsiteY0"/>
                </a:cxn>
                <a:cxn ang="0">
                  <a:pos x="connsiteX1" y="connsiteY1"/>
                </a:cxn>
                <a:cxn ang="0">
                  <a:pos x="connsiteX2" y="connsiteY2"/>
                </a:cxn>
                <a:cxn ang="0">
                  <a:pos x="connsiteX3" y="connsiteY3"/>
                </a:cxn>
              </a:cxnLst>
              <a:rect l="l" t="t" r="r" b="b"/>
              <a:pathLst>
                <a:path w="697992" h="1007617">
                  <a:moveTo>
                    <a:pt x="429323" y="1007618"/>
                  </a:moveTo>
                  <a:lnTo>
                    <a:pt x="697992" y="1007618"/>
                  </a:lnTo>
                  <a:lnTo>
                    <a:pt x="268669" y="0"/>
                  </a:lnTo>
                  <a:lnTo>
                    <a:pt x="0" y="0"/>
                  </a:lnTo>
                  <a:close/>
                </a:path>
              </a:pathLst>
            </a:custGeom>
            <a:solidFill>
              <a:srgbClr val="00287A"/>
            </a:solidFill>
            <a:ln w="6350" cap="flat">
              <a:noFill/>
              <a:prstDash val="solid"/>
              <a:miter/>
            </a:ln>
          </p:spPr>
          <p:txBody>
            <a:bodyPr rtlCol="0" anchor="ctr"/>
            <a:lstStyle/>
            <a:p>
              <a:endParaRPr lang="da-DK"/>
            </a:p>
          </p:txBody>
        </p:sp>
        <p:sp>
          <p:nvSpPr>
            <p:cNvPr id="57" name="Grafik 52">
              <a:extLst>
                <a:ext uri="{FF2B5EF4-FFF2-40B4-BE49-F238E27FC236}">
                  <a16:creationId xmlns:a16="http://schemas.microsoft.com/office/drawing/2014/main" id="{7C366E63-710C-B544-A680-72D0AB44BEE5}"/>
                </a:ext>
              </a:extLst>
            </p:cNvPr>
            <p:cNvSpPr/>
            <p:nvPr/>
          </p:nvSpPr>
          <p:spPr>
            <a:xfrm>
              <a:off x="5588452" y="2198270"/>
              <a:ext cx="697991" cy="1007617"/>
            </a:xfrm>
            <a:custGeom>
              <a:avLst/>
              <a:gdLst>
                <a:gd name="connsiteX0" fmla="*/ 429323 w 697991"/>
                <a:gd name="connsiteY0" fmla="*/ 0 h 1007617"/>
                <a:gd name="connsiteX1" fmla="*/ 697992 w 697991"/>
                <a:gd name="connsiteY1" fmla="*/ 0 h 1007617"/>
                <a:gd name="connsiteX2" fmla="*/ 268669 w 697991"/>
                <a:gd name="connsiteY2" fmla="*/ 1007618 h 1007617"/>
                <a:gd name="connsiteX3" fmla="*/ 0 w 697991"/>
                <a:gd name="connsiteY3" fmla="*/ 1007618 h 1007617"/>
              </a:gdLst>
              <a:ahLst/>
              <a:cxnLst>
                <a:cxn ang="0">
                  <a:pos x="connsiteX0" y="connsiteY0"/>
                </a:cxn>
                <a:cxn ang="0">
                  <a:pos x="connsiteX1" y="connsiteY1"/>
                </a:cxn>
                <a:cxn ang="0">
                  <a:pos x="connsiteX2" y="connsiteY2"/>
                </a:cxn>
                <a:cxn ang="0">
                  <a:pos x="connsiteX3" y="connsiteY3"/>
                </a:cxn>
              </a:cxnLst>
              <a:rect l="l" t="t" r="r" b="b"/>
              <a:pathLst>
                <a:path w="697991" h="1007617">
                  <a:moveTo>
                    <a:pt x="429323" y="0"/>
                  </a:moveTo>
                  <a:lnTo>
                    <a:pt x="697992" y="0"/>
                  </a:lnTo>
                  <a:lnTo>
                    <a:pt x="268669" y="1007618"/>
                  </a:lnTo>
                  <a:lnTo>
                    <a:pt x="0" y="1007618"/>
                  </a:lnTo>
                  <a:close/>
                </a:path>
              </a:pathLst>
            </a:custGeom>
            <a:solidFill>
              <a:srgbClr val="0080FE"/>
            </a:solidFill>
            <a:ln w="6350" cap="flat">
              <a:noFill/>
              <a:prstDash val="solid"/>
              <a:miter/>
            </a:ln>
          </p:spPr>
          <p:txBody>
            <a:bodyPr rtlCol="0" anchor="ctr"/>
            <a:lstStyle/>
            <a:p>
              <a:endParaRPr lang="da-DK"/>
            </a:p>
          </p:txBody>
        </p:sp>
        <p:sp>
          <p:nvSpPr>
            <p:cNvPr id="58" name="Grafik 52">
              <a:extLst>
                <a:ext uri="{FF2B5EF4-FFF2-40B4-BE49-F238E27FC236}">
                  <a16:creationId xmlns:a16="http://schemas.microsoft.com/office/drawing/2014/main" id="{7C366E63-710C-B544-A680-72D0AB44BEE5}"/>
                </a:ext>
              </a:extLst>
            </p:cNvPr>
            <p:cNvSpPr/>
            <p:nvPr/>
          </p:nvSpPr>
          <p:spPr>
            <a:xfrm>
              <a:off x="6017775" y="2198270"/>
              <a:ext cx="268668" cy="315341"/>
            </a:xfrm>
            <a:custGeom>
              <a:avLst/>
              <a:gdLst>
                <a:gd name="connsiteX0" fmla="*/ 268669 w 268668"/>
                <a:gd name="connsiteY0" fmla="*/ 0 h 315341"/>
                <a:gd name="connsiteX1" fmla="*/ 134366 w 268668"/>
                <a:gd name="connsiteY1" fmla="*/ 315341 h 315341"/>
                <a:gd name="connsiteX2" fmla="*/ 0 w 268668"/>
                <a:gd name="connsiteY2" fmla="*/ 0 h 315341"/>
              </a:gdLst>
              <a:ahLst/>
              <a:cxnLst>
                <a:cxn ang="0">
                  <a:pos x="connsiteX0" y="connsiteY0"/>
                </a:cxn>
                <a:cxn ang="0">
                  <a:pos x="connsiteX1" y="connsiteY1"/>
                </a:cxn>
                <a:cxn ang="0">
                  <a:pos x="connsiteX2" y="connsiteY2"/>
                </a:cxn>
              </a:cxnLst>
              <a:rect l="l" t="t" r="r" b="b"/>
              <a:pathLst>
                <a:path w="268668" h="315341">
                  <a:moveTo>
                    <a:pt x="268669" y="0"/>
                  </a:moveTo>
                  <a:lnTo>
                    <a:pt x="134366" y="315341"/>
                  </a:lnTo>
                  <a:lnTo>
                    <a:pt x="0" y="0"/>
                  </a:lnTo>
                  <a:close/>
                </a:path>
              </a:pathLst>
            </a:custGeom>
            <a:solidFill>
              <a:srgbClr val="0054FF"/>
            </a:solidFill>
            <a:ln w="6350" cap="flat">
              <a:noFill/>
              <a:prstDash val="solid"/>
              <a:miter/>
            </a:ln>
          </p:spPr>
          <p:txBody>
            <a:bodyPr rtlCol="0" anchor="ctr"/>
            <a:lstStyle/>
            <a:p>
              <a:endParaRPr lang="da-DK"/>
            </a:p>
          </p:txBody>
        </p:sp>
        <p:sp>
          <p:nvSpPr>
            <p:cNvPr id="59" name="Grafik 52">
              <a:extLst>
                <a:ext uri="{FF2B5EF4-FFF2-40B4-BE49-F238E27FC236}">
                  <a16:creationId xmlns:a16="http://schemas.microsoft.com/office/drawing/2014/main" id="{7C366E63-710C-B544-A680-72D0AB44BEE5}"/>
                </a:ext>
              </a:extLst>
            </p:cNvPr>
            <p:cNvSpPr/>
            <p:nvPr/>
          </p:nvSpPr>
          <p:spPr>
            <a:xfrm>
              <a:off x="7428300" y="2198270"/>
              <a:ext cx="743267" cy="1007617"/>
            </a:xfrm>
            <a:custGeom>
              <a:avLst/>
              <a:gdLst>
                <a:gd name="connsiteX0" fmla="*/ 743267 w 743267"/>
                <a:gd name="connsiteY0" fmla="*/ 1007618 h 1007617"/>
                <a:gd name="connsiteX1" fmla="*/ 474599 w 743267"/>
                <a:gd name="connsiteY1" fmla="*/ 1007618 h 1007617"/>
                <a:gd name="connsiteX2" fmla="*/ 297879 w 743267"/>
                <a:gd name="connsiteY2" fmla="*/ 727202 h 1007617"/>
                <a:gd name="connsiteX3" fmla="*/ 233617 w 743267"/>
                <a:gd name="connsiteY3" fmla="*/ 790003 h 1007617"/>
                <a:gd name="connsiteX4" fmla="*/ 233617 w 743267"/>
                <a:gd name="connsiteY4" fmla="*/ 1007618 h 1007617"/>
                <a:gd name="connsiteX5" fmla="*/ 0 w 743267"/>
                <a:gd name="connsiteY5" fmla="*/ 1007618 h 1007617"/>
                <a:gd name="connsiteX6" fmla="*/ 0 w 743267"/>
                <a:gd name="connsiteY6" fmla="*/ 0 h 1007617"/>
                <a:gd name="connsiteX7" fmla="*/ 233617 w 743267"/>
                <a:gd name="connsiteY7" fmla="*/ 0 h 1007617"/>
                <a:gd name="connsiteX8" fmla="*/ 233617 w 743267"/>
                <a:gd name="connsiteY8" fmla="*/ 525716 h 1007617"/>
                <a:gd name="connsiteX9" fmla="*/ 452692 w 743267"/>
                <a:gd name="connsiteY9" fmla="*/ 287655 h 1007617"/>
                <a:gd name="connsiteX10" fmla="*/ 721360 w 743267"/>
                <a:gd name="connsiteY10" fmla="*/ 287655 h 1007617"/>
                <a:gd name="connsiteX11" fmla="*/ 458534 w 743267"/>
                <a:gd name="connsiteY11" fmla="*/ 557847 h 100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3267" h="1007617">
                  <a:moveTo>
                    <a:pt x="743267" y="1007618"/>
                  </a:moveTo>
                  <a:lnTo>
                    <a:pt x="474599" y="1007618"/>
                  </a:lnTo>
                  <a:lnTo>
                    <a:pt x="297879" y="727202"/>
                  </a:lnTo>
                  <a:lnTo>
                    <a:pt x="233617" y="790003"/>
                  </a:lnTo>
                  <a:lnTo>
                    <a:pt x="233617" y="1007618"/>
                  </a:lnTo>
                  <a:lnTo>
                    <a:pt x="0" y="1007618"/>
                  </a:lnTo>
                  <a:lnTo>
                    <a:pt x="0" y="0"/>
                  </a:lnTo>
                  <a:lnTo>
                    <a:pt x="233617" y="0"/>
                  </a:lnTo>
                  <a:lnTo>
                    <a:pt x="233617" y="525716"/>
                  </a:lnTo>
                  <a:lnTo>
                    <a:pt x="452692" y="287655"/>
                  </a:lnTo>
                  <a:lnTo>
                    <a:pt x="721360" y="287655"/>
                  </a:lnTo>
                  <a:lnTo>
                    <a:pt x="458534" y="557847"/>
                  </a:lnTo>
                  <a:close/>
                </a:path>
              </a:pathLst>
            </a:custGeom>
            <a:solidFill>
              <a:srgbClr val="00287A"/>
            </a:solidFill>
            <a:ln w="6350" cap="flat">
              <a:noFill/>
              <a:prstDash val="solid"/>
              <a:miter/>
            </a:ln>
          </p:spPr>
          <p:txBody>
            <a:bodyPr rtlCol="0" anchor="ctr"/>
            <a:lstStyle/>
            <a:p>
              <a:endParaRPr lang="da-DK"/>
            </a:p>
          </p:txBody>
        </p:sp>
        <p:sp>
          <p:nvSpPr>
            <p:cNvPr id="60" name="Grafik 52">
              <a:extLst>
                <a:ext uri="{FF2B5EF4-FFF2-40B4-BE49-F238E27FC236}">
                  <a16:creationId xmlns:a16="http://schemas.microsoft.com/office/drawing/2014/main" id="{7C366E63-710C-B544-A680-72D0AB44BEE5}"/>
                </a:ext>
              </a:extLst>
            </p:cNvPr>
            <p:cNvSpPr/>
            <p:nvPr/>
          </p:nvSpPr>
          <p:spPr>
            <a:xfrm>
              <a:off x="8192777" y="2181379"/>
              <a:ext cx="896048" cy="1041463"/>
            </a:xfrm>
            <a:custGeom>
              <a:avLst/>
              <a:gdLst>
                <a:gd name="connsiteX0" fmla="*/ 767016 w 896048"/>
                <a:gd name="connsiteY0" fmla="*/ 727900 h 1041463"/>
                <a:gd name="connsiteX1" fmla="*/ 539686 w 896048"/>
                <a:gd name="connsiteY1" fmla="*/ 815912 h 1041463"/>
                <a:gd name="connsiteX2" fmla="*/ 255016 w 896048"/>
                <a:gd name="connsiteY2" fmla="*/ 512953 h 1041463"/>
                <a:gd name="connsiteX3" fmla="*/ 539686 w 896048"/>
                <a:gd name="connsiteY3" fmla="*/ 225489 h 1041463"/>
                <a:gd name="connsiteX4" fmla="*/ 752539 w 896048"/>
                <a:gd name="connsiteY4" fmla="*/ 298260 h 1041463"/>
                <a:gd name="connsiteX5" fmla="*/ 865378 w 896048"/>
                <a:gd name="connsiteY5" fmla="*/ 106807 h 1041463"/>
                <a:gd name="connsiteX6" fmla="*/ 528447 w 896048"/>
                <a:gd name="connsiteY6" fmla="*/ 0 h 1041463"/>
                <a:gd name="connsiteX7" fmla="*/ 0 w 896048"/>
                <a:gd name="connsiteY7" fmla="*/ 518605 h 1041463"/>
                <a:gd name="connsiteX8" fmla="*/ 528447 w 896048"/>
                <a:gd name="connsiteY8" fmla="*/ 1041463 h 1041463"/>
                <a:gd name="connsiteX9" fmla="*/ 896048 w 896048"/>
                <a:gd name="connsiteY9" fmla="*/ 909193 h 1041463"/>
                <a:gd name="connsiteX10" fmla="*/ 767016 w 896048"/>
                <a:gd name="connsiteY10" fmla="*/ 727900 h 10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048" h="1041463">
                  <a:moveTo>
                    <a:pt x="767016" y="727900"/>
                  </a:moveTo>
                  <a:cubicBezTo>
                    <a:pt x="720471" y="764540"/>
                    <a:pt x="637730" y="815912"/>
                    <a:pt x="539686" y="815912"/>
                  </a:cubicBezTo>
                  <a:cubicBezTo>
                    <a:pt x="353695" y="815912"/>
                    <a:pt x="255016" y="662305"/>
                    <a:pt x="255016" y="512953"/>
                  </a:cubicBezTo>
                  <a:cubicBezTo>
                    <a:pt x="255016" y="367792"/>
                    <a:pt x="346583" y="225489"/>
                    <a:pt x="539686" y="225489"/>
                  </a:cubicBezTo>
                  <a:cubicBezTo>
                    <a:pt x="629285" y="225489"/>
                    <a:pt x="707771" y="267907"/>
                    <a:pt x="752539" y="298260"/>
                  </a:cubicBezTo>
                  <a:lnTo>
                    <a:pt x="865378" y="106807"/>
                  </a:lnTo>
                  <a:cubicBezTo>
                    <a:pt x="809498" y="64643"/>
                    <a:pt x="696532" y="0"/>
                    <a:pt x="528447" y="0"/>
                  </a:cubicBezTo>
                  <a:cubicBezTo>
                    <a:pt x="225489" y="0"/>
                    <a:pt x="0" y="225489"/>
                    <a:pt x="0" y="518605"/>
                  </a:cubicBezTo>
                  <a:cubicBezTo>
                    <a:pt x="0" y="817372"/>
                    <a:pt x="212789" y="1041463"/>
                    <a:pt x="528447" y="1041463"/>
                  </a:cubicBezTo>
                  <a:cubicBezTo>
                    <a:pt x="712597" y="1041463"/>
                    <a:pt x="837502" y="958913"/>
                    <a:pt x="896048" y="909193"/>
                  </a:cubicBezTo>
                  <a:lnTo>
                    <a:pt x="767016" y="727900"/>
                  </a:lnTo>
                  <a:close/>
                </a:path>
              </a:pathLst>
            </a:custGeom>
            <a:solidFill>
              <a:srgbClr val="00287A"/>
            </a:solidFill>
            <a:ln w="6350" cap="flat">
              <a:noFill/>
              <a:prstDash val="solid"/>
              <a:miter/>
            </a:ln>
          </p:spPr>
          <p:txBody>
            <a:bodyPr rtlCol="0" anchor="ctr"/>
            <a:lstStyle/>
            <a:p>
              <a:endParaRPr lang="da-DK"/>
            </a:p>
          </p:txBody>
        </p:sp>
        <p:sp>
          <p:nvSpPr>
            <p:cNvPr id="61" name="Grafik 52">
              <a:extLst>
                <a:ext uri="{FF2B5EF4-FFF2-40B4-BE49-F238E27FC236}">
                  <a16:creationId xmlns:a16="http://schemas.microsoft.com/office/drawing/2014/main" id="{7C366E63-710C-B544-A680-72D0AB44BEE5}"/>
                </a:ext>
              </a:extLst>
            </p:cNvPr>
            <p:cNvSpPr/>
            <p:nvPr/>
          </p:nvSpPr>
          <p:spPr>
            <a:xfrm>
              <a:off x="6722625" y="2460779"/>
              <a:ext cx="599757" cy="762063"/>
            </a:xfrm>
            <a:custGeom>
              <a:avLst/>
              <a:gdLst>
                <a:gd name="connsiteX0" fmla="*/ 95060 w 599757"/>
                <a:gd name="connsiteY0" fmla="*/ 505714 h 762063"/>
                <a:gd name="connsiteX1" fmla="*/ 294830 w 599757"/>
                <a:gd name="connsiteY1" fmla="*/ 582041 h 762063"/>
                <a:gd name="connsiteX2" fmla="*/ 388048 w 599757"/>
                <a:gd name="connsiteY2" fmla="*/ 533337 h 762063"/>
                <a:gd name="connsiteX3" fmla="*/ 21273 w 599757"/>
                <a:gd name="connsiteY3" fmla="*/ 221996 h 762063"/>
                <a:gd name="connsiteX4" fmla="*/ 320992 w 599757"/>
                <a:gd name="connsiteY4" fmla="*/ 0 h 762063"/>
                <a:gd name="connsiteX5" fmla="*/ 576898 w 599757"/>
                <a:gd name="connsiteY5" fmla="*/ 83439 h 762063"/>
                <a:gd name="connsiteX6" fmla="*/ 499682 w 599757"/>
                <a:gd name="connsiteY6" fmla="*/ 244729 h 762063"/>
                <a:gd name="connsiteX7" fmla="*/ 312928 w 599757"/>
                <a:gd name="connsiteY7" fmla="*/ 172657 h 762063"/>
                <a:gd name="connsiteX8" fmla="*/ 232156 w 599757"/>
                <a:gd name="connsiteY8" fmla="*/ 224536 h 762063"/>
                <a:gd name="connsiteX9" fmla="*/ 599758 w 599757"/>
                <a:gd name="connsiteY9" fmla="*/ 531622 h 762063"/>
                <a:gd name="connsiteX10" fmla="*/ 291274 w 599757"/>
                <a:gd name="connsiteY10" fmla="*/ 762063 h 762063"/>
                <a:gd name="connsiteX11" fmla="*/ 0 w 599757"/>
                <a:gd name="connsiteY11" fmla="*/ 654622 h 762063"/>
                <a:gd name="connsiteX12" fmla="*/ 95060 w 599757"/>
                <a:gd name="connsiteY12" fmla="*/ 505714 h 76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9757" h="762063">
                  <a:moveTo>
                    <a:pt x="95060" y="505714"/>
                  </a:moveTo>
                  <a:cubicBezTo>
                    <a:pt x="95060" y="505714"/>
                    <a:pt x="190246" y="582041"/>
                    <a:pt x="294830" y="582041"/>
                  </a:cubicBezTo>
                  <a:cubicBezTo>
                    <a:pt x="331597" y="582041"/>
                    <a:pt x="388048" y="566674"/>
                    <a:pt x="388048" y="533337"/>
                  </a:cubicBezTo>
                  <a:cubicBezTo>
                    <a:pt x="388048" y="452183"/>
                    <a:pt x="21273" y="481139"/>
                    <a:pt x="21273" y="221996"/>
                  </a:cubicBezTo>
                  <a:cubicBezTo>
                    <a:pt x="21273" y="84836"/>
                    <a:pt x="152781" y="0"/>
                    <a:pt x="320992" y="0"/>
                  </a:cubicBezTo>
                  <a:cubicBezTo>
                    <a:pt x="490665" y="0"/>
                    <a:pt x="576898" y="83439"/>
                    <a:pt x="576898" y="83439"/>
                  </a:cubicBezTo>
                  <a:lnTo>
                    <a:pt x="499682" y="244729"/>
                  </a:lnTo>
                  <a:cubicBezTo>
                    <a:pt x="499682" y="244729"/>
                    <a:pt x="414719" y="172657"/>
                    <a:pt x="312928" y="172657"/>
                  </a:cubicBezTo>
                  <a:cubicBezTo>
                    <a:pt x="262827" y="172657"/>
                    <a:pt x="232156" y="194691"/>
                    <a:pt x="232156" y="224536"/>
                  </a:cubicBezTo>
                  <a:cubicBezTo>
                    <a:pt x="232156" y="310325"/>
                    <a:pt x="599758" y="262826"/>
                    <a:pt x="599758" y="531622"/>
                  </a:cubicBezTo>
                  <a:cubicBezTo>
                    <a:pt x="599758" y="656019"/>
                    <a:pt x="479361" y="762063"/>
                    <a:pt x="291274" y="762063"/>
                  </a:cubicBezTo>
                  <a:cubicBezTo>
                    <a:pt x="108903" y="762063"/>
                    <a:pt x="0" y="654622"/>
                    <a:pt x="0" y="654622"/>
                  </a:cubicBezTo>
                  <a:lnTo>
                    <a:pt x="95060" y="505714"/>
                  </a:lnTo>
                  <a:close/>
                </a:path>
              </a:pathLst>
            </a:custGeom>
            <a:solidFill>
              <a:srgbClr val="00287A"/>
            </a:solidFill>
            <a:ln w="6350" cap="flat">
              <a:noFill/>
              <a:prstDash val="solid"/>
              <a:miter/>
            </a:ln>
          </p:spPr>
          <p:txBody>
            <a:bodyPr rtlCol="0" anchor="ctr"/>
            <a:lstStyle/>
            <a:p>
              <a:endParaRPr lang="da-DK"/>
            </a:p>
          </p:txBody>
        </p:sp>
        <p:sp>
          <p:nvSpPr>
            <p:cNvPr id="62" name="Grafik 52">
              <a:extLst>
                <a:ext uri="{FF2B5EF4-FFF2-40B4-BE49-F238E27FC236}">
                  <a16:creationId xmlns:a16="http://schemas.microsoft.com/office/drawing/2014/main" id="{7C366E63-710C-B544-A680-72D0AB44BEE5}"/>
                </a:ext>
              </a:extLst>
            </p:cNvPr>
            <p:cNvSpPr/>
            <p:nvPr/>
          </p:nvSpPr>
          <p:spPr>
            <a:xfrm>
              <a:off x="9966967" y="2198270"/>
              <a:ext cx="766635" cy="1024572"/>
            </a:xfrm>
            <a:custGeom>
              <a:avLst/>
              <a:gdLst>
                <a:gd name="connsiteX0" fmla="*/ 331215 w 766635"/>
                <a:gd name="connsiteY0" fmla="*/ 264922 h 1024572"/>
                <a:gd name="connsiteX1" fmla="*/ 522859 w 766635"/>
                <a:gd name="connsiteY1" fmla="*/ 322707 h 1024572"/>
                <a:gd name="connsiteX2" fmla="*/ 522859 w 766635"/>
                <a:gd name="connsiteY2" fmla="*/ 290322 h 1024572"/>
                <a:gd name="connsiteX3" fmla="*/ 522859 w 766635"/>
                <a:gd name="connsiteY3" fmla="*/ 0 h 1024572"/>
                <a:gd name="connsiteX4" fmla="*/ 766635 w 766635"/>
                <a:gd name="connsiteY4" fmla="*/ 0 h 1024572"/>
                <a:gd name="connsiteX5" fmla="*/ 766635 w 766635"/>
                <a:gd name="connsiteY5" fmla="*/ 1007618 h 1024572"/>
                <a:gd name="connsiteX6" fmla="*/ 538353 w 766635"/>
                <a:gd name="connsiteY6" fmla="*/ 1007618 h 1024572"/>
                <a:gd name="connsiteX7" fmla="*/ 538353 w 766635"/>
                <a:gd name="connsiteY7" fmla="*/ 918845 h 1024572"/>
                <a:gd name="connsiteX8" fmla="*/ 326961 w 766635"/>
                <a:gd name="connsiteY8" fmla="*/ 1024572 h 1024572"/>
                <a:gd name="connsiteX9" fmla="*/ 0 w 766635"/>
                <a:gd name="connsiteY9" fmla="*/ 644080 h 1024572"/>
                <a:gd name="connsiteX10" fmla="*/ 331215 w 766635"/>
                <a:gd name="connsiteY10" fmla="*/ 264922 h 1024572"/>
                <a:gd name="connsiteX11" fmla="*/ 387603 w 766635"/>
                <a:gd name="connsiteY11" fmla="*/ 823023 h 1024572"/>
                <a:gd name="connsiteX12" fmla="*/ 529907 w 766635"/>
                <a:gd name="connsiteY12" fmla="*/ 644080 h 1024572"/>
                <a:gd name="connsiteX13" fmla="*/ 387603 w 766635"/>
                <a:gd name="connsiteY13" fmla="*/ 470726 h 1024572"/>
                <a:gd name="connsiteX14" fmla="*/ 245237 w 766635"/>
                <a:gd name="connsiteY14" fmla="*/ 644080 h 1024572"/>
                <a:gd name="connsiteX15" fmla="*/ 387603 w 766635"/>
                <a:gd name="connsiteY15" fmla="*/ 823023 h 102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6635" h="1024572">
                  <a:moveTo>
                    <a:pt x="331215" y="264922"/>
                  </a:moveTo>
                  <a:cubicBezTo>
                    <a:pt x="477774" y="264922"/>
                    <a:pt x="522859" y="322707"/>
                    <a:pt x="522859" y="322707"/>
                  </a:cubicBezTo>
                  <a:lnTo>
                    <a:pt x="522859" y="290322"/>
                  </a:lnTo>
                  <a:lnTo>
                    <a:pt x="522859" y="0"/>
                  </a:lnTo>
                  <a:lnTo>
                    <a:pt x="766635" y="0"/>
                  </a:lnTo>
                  <a:lnTo>
                    <a:pt x="766635" y="1007618"/>
                  </a:lnTo>
                  <a:lnTo>
                    <a:pt x="538353" y="1007618"/>
                  </a:lnTo>
                  <a:lnTo>
                    <a:pt x="538353" y="918845"/>
                  </a:lnTo>
                  <a:cubicBezTo>
                    <a:pt x="538353" y="918845"/>
                    <a:pt x="476314" y="1024572"/>
                    <a:pt x="326961" y="1024572"/>
                  </a:cubicBezTo>
                  <a:cubicBezTo>
                    <a:pt x="129667" y="1024572"/>
                    <a:pt x="0" y="869569"/>
                    <a:pt x="0" y="644080"/>
                  </a:cubicBezTo>
                  <a:cubicBezTo>
                    <a:pt x="64" y="414338"/>
                    <a:pt x="138176" y="264922"/>
                    <a:pt x="331215" y="264922"/>
                  </a:cubicBezTo>
                  <a:moveTo>
                    <a:pt x="387603" y="823023"/>
                  </a:moveTo>
                  <a:cubicBezTo>
                    <a:pt x="460883" y="823023"/>
                    <a:pt x="529907" y="769493"/>
                    <a:pt x="529907" y="644080"/>
                  </a:cubicBezTo>
                  <a:cubicBezTo>
                    <a:pt x="529907" y="556704"/>
                    <a:pt x="483426" y="470726"/>
                    <a:pt x="387603" y="470726"/>
                  </a:cubicBezTo>
                  <a:cubicBezTo>
                    <a:pt x="311531" y="470726"/>
                    <a:pt x="245237" y="532765"/>
                    <a:pt x="245237" y="644080"/>
                  </a:cubicBezTo>
                  <a:cubicBezTo>
                    <a:pt x="245237" y="752539"/>
                    <a:pt x="303022" y="823023"/>
                    <a:pt x="387603" y="823023"/>
                  </a:cubicBezTo>
                </a:path>
              </a:pathLst>
            </a:custGeom>
            <a:solidFill>
              <a:srgbClr val="00287A"/>
            </a:solidFill>
            <a:ln w="6350" cap="flat">
              <a:noFill/>
              <a:prstDash val="solid"/>
              <a:miter/>
            </a:ln>
          </p:spPr>
          <p:txBody>
            <a:bodyPr rtlCol="0" anchor="ctr"/>
            <a:lstStyle/>
            <a:p>
              <a:endParaRPr lang="da-DK"/>
            </a:p>
          </p:txBody>
        </p:sp>
        <p:sp>
          <p:nvSpPr>
            <p:cNvPr id="63" name="Grafik 52">
              <a:extLst>
                <a:ext uri="{FF2B5EF4-FFF2-40B4-BE49-F238E27FC236}">
                  <a16:creationId xmlns:a16="http://schemas.microsoft.com/office/drawing/2014/main" id="{7C366E63-710C-B544-A680-72D0AB44BEE5}"/>
                </a:ext>
              </a:extLst>
            </p:cNvPr>
            <p:cNvSpPr/>
            <p:nvPr/>
          </p:nvSpPr>
          <p:spPr>
            <a:xfrm>
              <a:off x="9101525" y="2463192"/>
              <a:ext cx="786257" cy="759587"/>
            </a:xfrm>
            <a:custGeom>
              <a:avLst/>
              <a:gdLst>
                <a:gd name="connsiteX0" fmla="*/ 391732 w 786257"/>
                <a:gd name="connsiteY0" fmla="*/ 0 h 759587"/>
                <a:gd name="connsiteX1" fmla="*/ 0 w 786257"/>
                <a:gd name="connsiteY1" fmla="*/ 381889 h 759587"/>
                <a:gd name="connsiteX2" fmla="*/ 393129 w 786257"/>
                <a:gd name="connsiteY2" fmla="*/ 759587 h 759587"/>
                <a:gd name="connsiteX3" fmla="*/ 786257 w 786257"/>
                <a:gd name="connsiteY3" fmla="*/ 381889 h 759587"/>
                <a:gd name="connsiteX4" fmla="*/ 391732 w 786257"/>
                <a:gd name="connsiteY4" fmla="*/ 0 h 759587"/>
                <a:gd name="connsiteX5" fmla="*/ 451421 w 786257"/>
                <a:gd name="connsiteY5" fmla="*/ 545401 h 759587"/>
                <a:gd name="connsiteX6" fmla="*/ 393065 w 786257"/>
                <a:gd name="connsiteY6" fmla="*/ 558038 h 759587"/>
                <a:gd name="connsiteX7" fmla="*/ 339407 w 786257"/>
                <a:gd name="connsiteY7" fmla="*/ 547243 h 759587"/>
                <a:gd name="connsiteX8" fmla="*/ 235521 w 786257"/>
                <a:gd name="connsiteY8" fmla="*/ 381889 h 759587"/>
                <a:gd name="connsiteX9" fmla="*/ 393065 w 786257"/>
                <a:gd name="connsiteY9" fmla="*/ 202946 h 759587"/>
                <a:gd name="connsiteX10" fmla="*/ 550545 w 786257"/>
                <a:gd name="connsiteY10" fmla="*/ 381889 h 759587"/>
                <a:gd name="connsiteX11" fmla="*/ 451421 w 786257"/>
                <a:gd name="connsiteY11" fmla="*/ 545401 h 75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6257" h="759587">
                  <a:moveTo>
                    <a:pt x="391732" y="0"/>
                  </a:moveTo>
                  <a:cubicBezTo>
                    <a:pt x="175006" y="0"/>
                    <a:pt x="0" y="153607"/>
                    <a:pt x="0" y="381889"/>
                  </a:cubicBezTo>
                  <a:cubicBezTo>
                    <a:pt x="0" y="608775"/>
                    <a:pt x="175006" y="759587"/>
                    <a:pt x="393129" y="759587"/>
                  </a:cubicBezTo>
                  <a:cubicBezTo>
                    <a:pt x="611188" y="759587"/>
                    <a:pt x="786257" y="608775"/>
                    <a:pt x="786257" y="381889"/>
                  </a:cubicBezTo>
                  <a:cubicBezTo>
                    <a:pt x="786194" y="153607"/>
                    <a:pt x="611188" y="0"/>
                    <a:pt x="391732" y="0"/>
                  </a:cubicBezTo>
                  <a:moveTo>
                    <a:pt x="451421" y="545401"/>
                  </a:moveTo>
                  <a:cubicBezTo>
                    <a:pt x="433197" y="553974"/>
                    <a:pt x="413321" y="558038"/>
                    <a:pt x="393065" y="558038"/>
                  </a:cubicBezTo>
                  <a:cubicBezTo>
                    <a:pt x="373634" y="558038"/>
                    <a:pt x="355664" y="554292"/>
                    <a:pt x="339407" y="547243"/>
                  </a:cubicBezTo>
                  <a:cubicBezTo>
                    <a:pt x="279718" y="525399"/>
                    <a:pt x="235521" y="466471"/>
                    <a:pt x="235521" y="381889"/>
                  </a:cubicBezTo>
                  <a:cubicBezTo>
                    <a:pt x="235521" y="271970"/>
                    <a:pt x="308229" y="202946"/>
                    <a:pt x="393065" y="202946"/>
                  </a:cubicBezTo>
                  <a:cubicBezTo>
                    <a:pt x="477901" y="202946"/>
                    <a:pt x="550545" y="271970"/>
                    <a:pt x="550545" y="381889"/>
                  </a:cubicBezTo>
                  <a:cubicBezTo>
                    <a:pt x="550608" y="464249"/>
                    <a:pt x="508698" y="522224"/>
                    <a:pt x="451421" y="545401"/>
                  </a:cubicBezTo>
                </a:path>
              </a:pathLst>
            </a:custGeom>
            <a:solidFill>
              <a:srgbClr val="00287A"/>
            </a:solidFill>
            <a:ln w="6350" cap="flat">
              <a:noFill/>
              <a:prstDash val="solid"/>
              <a:miter/>
            </a:ln>
          </p:spPr>
          <p:txBody>
            <a:bodyPr rtlCol="0" anchor="ctr"/>
            <a:lstStyle/>
            <a:p>
              <a:endParaRPr lang="da-DK"/>
            </a:p>
          </p:txBody>
        </p:sp>
        <p:sp>
          <p:nvSpPr>
            <p:cNvPr id="64" name="Grafik 52">
              <a:extLst>
                <a:ext uri="{FF2B5EF4-FFF2-40B4-BE49-F238E27FC236}">
                  <a16:creationId xmlns:a16="http://schemas.microsoft.com/office/drawing/2014/main" id="{7C366E63-710C-B544-A680-72D0AB44BEE5}"/>
                </a:ext>
              </a:extLst>
            </p:cNvPr>
            <p:cNvSpPr/>
            <p:nvPr/>
          </p:nvSpPr>
          <p:spPr>
            <a:xfrm>
              <a:off x="10793356" y="2480146"/>
              <a:ext cx="821245" cy="1021651"/>
            </a:xfrm>
            <a:custGeom>
              <a:avLst/>
              <a:gdLst>
                <a:gd name="connsiteX0" fmla="*/ 575881 w 821245"/>
                <a:gd name="connsiteY0" fmla="*/ 0 h 1021651"/>
                <a:gd name="connsiteX1" fmla="*/ 416623 w 821245"/>
                <a:gd name="connsiteY1" fmla="*/ 375412 h 1021651"/>
                <a:gd name="connsiteX2" fmla="*/ 252349 w 821245"/>
                <a:gd name="connsiteY2" fmla="*/ 0 h 1021651"/>
                <a:gd name="connsiteX3" fmla="*/ 0 w 821245"/>
                <a:gd name="connsiteY3" fmla="*/ 0 h 1021651"/>
                <a:gd name="connsiteX4" fmla="*/ 292417 w 821245"/>
                <a:gd name="connsiteY4" fmla="*/ 668211 h 1021651"/>
                <a:gd name="connsiteX5" fmla="*/ 142494 w 821245"/>
                <a:gd name="connsiteY5" fmla="*/ 1021651 h 1021651"/>
                <a:gd name="connsiteX6" fmla="*/ 387858 w 821245"/>
                <a:gd name="connsiteY6" fmla="*/ 1021651 h 1021651"/>
                <a:gd name="connsiteX7" fmla="*/ 821245 w 821245"/>
                <a:gd name="connsiteY7" fmla="*/ 0 h 102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1245" h="1021651">
                  <a:moveTo>
                    <a:pt x="575881" y="0"/>
                  </a:moveTo>
                  <a:lnTo>
                    <a:pt x="416623" y="375412"/>
                  </a:lnTo>
                  <a:lnTo>
                    <a:pt x="252349" y="0"/>
                  </a:lnTo>
                  <a:lnTo>
                    <a:pt x="0" y="0"/>
                  </a:lnTo>
                  <a:lnTo>
                    <a:pt x="292417" y="668211"/>
                  </a:lnTo>
                  <a:lnTo>
                    <a:pt x="142494" y="1021651"/>
                  </a:lnTo>
                  <a:lnTo>
                    <a:pt x="387858" y="1021651"/>
                  </a:lnTo>
                  <a:lnTo>
                    <a:pt x="821245" y="0"/>
                  </a:lnTo>
                  <a:close/>
                </a:path>
              </a:pathLst>
            </a:custGeom>
            <a:solidFill>
              <a:srgbClr val="00287A"/>
            </a:solidFill>
            <a:ln w="6350" cap="flat">
              <a:noFill/>
              <a:prstDash val="solid"/>
              <a:miter/>
            </a:ln>
          </p:spPr>
          <p:txBody>
            <a:bodyPr rtlCol="0" anchor="ctr"/>
            <a:lstStyle/>
            <a:p>
              <a:endParaRPr lang="da-DK"/>
            </a:p>
          </p:txBody>
        </p:sp>
      </p:grpSp>
      <p:grpSp>
        <p:nvGrpSpPr>
          <p:cNvPr id="73" name="Gruppe 72">
            <a:extLst>
              <a:ext uri="{FF2B5EF4-FFF2-40B4-BE49-F238E27FC236}">
                <a16:creationId xmlns:a16="http://schemas.microsoft.com/office/drawing/2014/main" id="{82168B1E-A5BB-2849-9D24-29D28048FD71}"/>
              </a:ext>
            </a:extLst>
          </p:cNvPr>
          <p:cNvGrpSpPr/>
          <p:nvPr userDrawn="1"/>
        </p:nvGrpSpPr>
        <p:grpSpPr>
          <a:xfrm>
            <a:off x="6558033" y="3230697"/>
            <a:ext cx="3686111" cy="3294570"/>
            <a:chOff x="6558033" y="3230697"/>
            <a:chExt cx="3686111" cy="3294570"/>
          </a:xfrm>
        </p:grpSpPr>
        <p:sp>
          <p:nvSpPr>
            <p:cNvPr id="69" name="Grafik 66">
              <a:extLst>
                <a:ext uri="{FF2B5EF4-FFF2-40B4-BE49-F238E27FC236}">
                  <a16:creationId xmlns:a16="http://schemas.microsoft.com/office/drawing/2014/main" id="{95DDAF96-8375-1D46-9315-FBE982DA0F06}"/>
                </a:ext>
              </a:extLst>
            </p:cNvPr>
            <p:cNvSpPr/>
            <p:nvPr/>
          </p:nvSpPr>
          <p:spPr>
            <a:xfrm>
              <a:off x="7662933" y="5275651"/>
              <a:ext cx="1647189" cy="701611"/>
            </a:xfrm>
            <a:custGeom>
              <a:avLst/>
              <a:gdLst>
                <a:gd name="connsiteX0" fmla="*/ 1647190 w 1647189"/>
                <a:gd name="connsiteY0" fmla="*/ 701611 h 701611"/>
                <a:gd name="connsiteX1" fmla="*/ 0 w 1647189"/>
                <a:gd name="connsiteY1" fmla="*/ 701611 h 701611"/>
                <a:gd name="connsiteX2" fmla="*/ 298895 w 1647189"/>
                <a:gd name="connsiteY2" fmla="*/ 0 h 701611"/>
                <a:gd name="connsiteX3" fmla="*/ 1348296 w 1647189"/>
                <a:gd name="connsiteY3" fmla="*/ 0 h 701611"/>
              </a:gdLst>
              <a:ahLst/>
              <a:cxnLst>
                <a:cxn ang="0">
                  <a:pos x="connsiteX0" y="connsiteY0"/>
                </a:cxn>
                <a:cxn ang="0">
                  <a:pos x="connsiteX1" y="connsiteY1"/>
                </a:cxn>
                <a:cxn ang="0">
                  <a:pos x="connsiteX2" y="connsiteY2"/>
                </a:cxn>
                <a:cxn ang="0">
                  <a:pos x="connsiteX3" y="connsiteY3"/>
                </a:cxn>
              </a:cxnLst>
              <a:rect l="l" t="t" r="r" b="b"/>
              <a:pathLst>
                <a:path w="1647189" h="701611">
                  <a:moveTo>
                    <a:pt x="1647190" y="701611"/>
                  </a:moveTo>
                  <a:lnTo>
                    <a:pt x="0" y="701611"/>
                  </a:lnTo>
                  <a:lnTo>
                    <a:pt x="298895" y="0"/>
                  </a:lnTo>
                  <a:lnTo>
                    <a:pt x="1348296" y="0"/>
                  </a:lnTo>
                  <a:close/>
                </a:path>
              </a:pathLst>
            </a:custGeom>
            <a:solidFill>
              <a:srgbClr val="00287A"/>
            </a:solidFill>
            <a:ln w="6350" cap="flat">
              <a:noFill/>
              <a:prstDash val="solid"/>
              <a:miter/>
            </a:ln>
          </p:spPr>
          <p:txBody>
            <a:bodyPr rtlCol="0" anchor="ctr"/>
            <a:lstStyle/>
            <a:p>
              <a:endParaRPr lang="da-DK"/>
            </a:p>
          </p:txBody>
        </p:sp>
        <p:sp>
          <p:nvSpPr>
            <p:cNvPr id="70" name="Grafik 66">
              <a:extLst>
                <a:ext uri="{FF2B5EF4-FFF2-40B4-BE49-F238E27FC236}">
                  <a16:creationId xmlns:a16="http://schemas.microsoft.com/office/drawing/2014/main" id="{20659EA9-D025-914F-83EE-FD34A24335A1}"/>
                </a:ext>
              </a:extLst>
            </p:cNvPr>
            <p:cNvSpPr/>
            <p:nvPr/>
          </p:nvSpPr>
          <p:spPr>
            <a:xfrm>
              <a:off x="7961827" y="3230697"/>
              <a:ext cx="2282317" cy="3294570"/>
            </a:xfrm>
            <a:custGeom>
              <a:avLst/>
              <a:gdLst>
                <a:gd name="connsiteX0" fmla="*/ 1403794 w 2282317"/>
                <a:gd name="connsiteY0" fmla="*/ 3294571 h 3294570"/>
                <a:gd name="connsiteX1" fmla="*/ 2282317 w 2282317"/>
                <a:gd name="connsiteY1" fmla="*/ 3294571 h 3294570"/>
                <a:gd name="connsiteX2" fmla="*/ 878586 w 2282317"/>
                <a:gd name="connsiteY2" fmla="*/ 0 h 3294570"/>
                <a:gd name="connsiteX3" fmla="*/ 0 w 2282317"/>
                <a:gd name="connsiteY3" fmla="*/ 0 h 3294570"/>
              </a:gdLst>
              <a:ahLst/>
              <a:cxnLst>
                <a:cxn ang="0">
                  <a:pos x="connsiteX0" y="connsiteY0"/>
                </a:cxn>
                <a:cxn ang="0">
                  <a:pos x="connsiteX1" y="connsiteY1"/>
                </a:cxn>
                <a:cxn ang="0">
                  <a:pos x="connsiteX2" y="connsiteY2"/>
                </a:cxn>
                <a:cxn ang="0">
                  <a:pos x="connsiteX3" y="connsiteY3"/>
                </a:cxn>
              </a:cxnLst>
              <a:rect l="l" t="t" r="r" b="b"/>
              <a:pathLst>
                <a:path w="2282317" h="3294570">
                  <a:moveTo>
                    <a:pt x="1403794" y="3294571"/>
                  </a:moveTo>
                  <a:lnTo>
                    <a:pt x="2282317" y="3294571"/>
                  </a:lnTo>
                  <a:lnTo>
                    <a:pt x="878586" y="0"/>
                  </a:lnTo>
                  <a:lnTo>
                    <a:pt x="0" y="0"/>
                  </a:lnTo>
                  <a:close/>
                </a:path>
              </a:pathLst>
            </a:custGeom>
            <a:solidFill>
              <a:srgbClr val="00287A"/>
            </a:solidFill>
            <a:ln w="6350" cap="flat">
              <a:noFill/>
              <a:prstDash val="solid"/>
              <a:miter/>
            </a:ln>
          </p:spPr>
          <p:txBody>
            <a:bodyPr rtlCol="0" anchor="ctr"/>
            <a:lstStyle/>
            <a:p>
              <a:endParaRPr lang="da-DK" dirty="0"/>
            </a:p>
          </p:txBody>
        </p:sp>
        <p:sp>
          <p:nvSpPr>
            <p:cNvPr id="71" name="Grafik 66">
              <a:extLst>
                <a:ext uri="{FF2B5EF4-FFF2-40B4-BE49-F238E27FC236}">
                  <a16:creationId xmlns:a16="http://schemas.microsoft.com/office/drawing/2014/main" id="{DE74BD46-0188-204C-8F2C-6B7B2CED8635}"/>
                </a:ext>
              </a:extLst>
            </p:cNvPr>
            <p:cNvSpPr/>
            <p:nvPr/>
          </p:nvSpPr>
          <p:spPr>
            <a:xfrm>
              <a:off x="6558033" y="3230697"/>
              <a:ext cx="2282380" cy="3294570"/>
            </a:xfrm>
            <a:custGeom>
              <a:avLst/>
              <a:gdLst>
                <a:gd name="connsiteX0" fmla="*/ 1403795 w 2282380"/>
                <a:gd name="connsiteY0" fmla="*/ 0 h 3294570"/>
                <a:gd name="connsiteX1" fmla="*/ 2282381 w 2282380"/>
                <a:gd name="connsiteY1" fmla="*/ 0 h 3294570"/>
                <a:gd name="connsiteX2" fmla="*/ 878586 w 2282380"/>
                <a:gd name="connsiteY2" fmla="*/ 3294571 h 3294570"/>
                <a:gd name="connsiteX3" fmla="*/ 0 w 2282380"/>
                <a:gd name="connsiteY3" fmla="*/ 3294571 h 3294570"/>
              </a:gdLst>
              <a:ahLst/>
              <a:cxnLst>
                <a:cxn ang="0">
                  <a:pos x="connsiteX0" y="connsiteY0"/>
                </a:cxn>
                <a:cxn ang="0">
                  <a:pos x="connsiteX1" y="connsiteY1"/>
                </a:cxn>
                <a:cxn ang="0">
                  <a:pos x="connsiteX2" y="connsiteY2"/>
                </a:cxn>
                <a:cxn ang="0">
                  <a:pos x="connsiteX3" y="connsiteY3"/>
                </a:cxn>
              </a:cxnLst>
              <a:rect l="l" t="t" r="r" b="b"/>
              <a:pathLst>
                <a:path w="2282380" h="3294570">
                  <a:moveTo>
                    <a:pt x="1403795" y="0"/>
                  </a:moveTo>
                  <a:lnTo>
                    <a:pt x="2282381" y="0"/>
                  </a:lnTo>
                  <a:lnTo>
                    <a:pt x="878586" y="3294571"/>
                  </a:lnTo>
                  <a:lnTo>
                    <a:pt x="0" y="3294571"/>
                  </a:lnTo>
                  <a:close/>
                </a:path>
              </a:pathLst>
            </a:custGeom>
            <a:solidFill>
              <a:srgbClr val="0080FE"/>
            </a:solidFill>
            <a:ln w="6350" cap="flat">
              <a:noFill/>
              <a:prstDash val="solid"/>
              <a:miter/>
            </a:ln>
          </p:spPr>
          <p:txBody>
            <a:bodyPr rtlCol="0" anchor="ctr"/>
            <a:lstStyle/>
            <a:p>
              <a:endParaRPr lang="da-DK"/>
            </a:p>
          </p:txBody>
        </p:sp>
        <p:sp>
          <p:nvSpPr>
            <p:cNvPr id="72" name="Grafik 66">
              <a:extLst>
                <a:ext uri="{FF2B5EF4-FFF2-40B4-BE49-F238E27FC236}">
                  <a16:creationId xmlns:a16="http://schemas.microsoft.com/office/drawing/2014/main" id="{416081A5-82AF-CC48-8D67-0A71EC6D53AF}"/>
                </a:ext>
              </a:extLst>
            </p:cNvPr>
            <p:cNvSpPr/>
            <p:nvPr/>
          </p:nvSpPr>
          <p:spPr>
            <a:xfrm>
              <a:off x="7961827" y="3230697"/>
              <a:ext cx="878585" cy="1030985"/>
            </a:xfrm>
            <a:custGeom>
              <a:avLst/>
              <a:gdLst>
                <a:gd name="connsiteX0" fmla="*/ 878586 w 878585"/>
                <a:gd name="connsiteY0" fmla="*/ 0 h 1030985"/>
                <a:gd name="connsiteX1" fmla="*/ 439293 w 878585"/>
                <a:gd name="connsiteY1" fmla="*/ 1030986 h 1030985"/>
                <a:gd name="connsiteX2" fmla="*/ 0 w 878585"/>
                <a:gd name="connsiteY2" fmla="*/ 0 h 1030985"/>
              </a:gdLst>
              <a:ahLst/>
              <a:cxnLst>
                <a:cxn ang="0">
                  <a:pos x="connsiteX0" y="connsiteY0"/>
                </a:cxn>
                <a:cxn ang="0">
                  <a:pos x="connsiteX1" y="connsiteY1"/>
                </a:cxn>
                <a:cxn ang="0">
                  <a:pos x="connsiteX2" y="connsiteY2"/>
                </a:cxn>
              </a:cxnLst>
              <a:rect l="l" t="t" r="r" b="b"/>
              <a:pathLst>
                <a:path w="878585" h="1030985">
                  <a:moveTo>
                    <a:pt x="878586" y="0"/>
                  </a:moveTo>
                  <a:lnTo>
                    <a:pt x="439293" y="1030986"/>
                  </a:lnTo>
                  <a:lnTo>
                    <a:pt x="0" y="0"/>
                  </a:lnTo>
                  <a:close/>
                </a:path>
              </a:pathLst>
            </a:custGeom>
            <a:solidFill>
              <a:srgbClr val="0054FF"/>
            </a:solidFill>
            <a:ln w="6350" cap="flat">
              <a:noFill/>
              <a:prstDash val="solid"/>
              <a:miter/>
            </a:ln>
          </p:spPr>
          <p:txBody>
            <a:bodyPr rtlCol="0" anchor="ctr"/>
            <a:lstStyle/>
            <a:p>
              <a:endParaRPr lang="da-DK"/>
            </a:p>
          </p:txBody>
        </p:sp>
      </p:grpSp>
    </p:spTree>
    <p:extLst>
      <p:ext uri="{BB962C8B-B14F-4D97-AF65-F5344CB8AC3E}">
        <p14:creationId xmlns:p14="http://schemas.microsoft.com/office/powerpoint/2010/main" val="78169106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stats, or graphs">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658761" y="1557465"/>
            <a:ext cx="3649625" cy="813867"/>
          </a:xfrm>
          <a:prstGeom prst="rect">
            <a:avLst/>
          </a:prstGeom>
        </p:spPr>
        <p:txBody>
          <a:bodyPr anchor="b">
            <a:normAutofit/>
          </a:bodyPr>
          <a:lstStyle>
            <a:lvl1pPr algn="r">
              <a:defRPr sz="2400" b="0"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a:t>
            </a:r>
          </a:p>
        </p:txBody>
      </p:sp>
      <p:sp>
        <p:nvSpPr>
          <p:cNvPr id="16" name="Tekstfelt 15">
            <a:extLst>
              <a:ext uri="{FF2B5EF4-FFF2-40B4-BE49-F238E27FC236}">
                <a16:creationId xmlns:a16="http://schemas.microsoft.com/office/drawing/2014/main" id="{757F4EC3-CBCF-A543-BD12-49CF72F8759E}"/>
              </a:ext>
            </a:extLst>
          </p:cNvPr>
          <p:cNvSpPr txBox="1"/>
          <p:nvPr userDrawn="1"/>
        </p:nvSpPr>
        <p:spPr>
          <a:xfrm rot="16200000">
            <a:off x="-313968" y="6076905"/>
            <a:ext cx="1143546" cy="215444"/>
          </a:xfrm>
          <a:prstGeom prst="rect">
            <a:avLst/>
          </a:prstGeom>
          <a:noFill/>
        </p:spPr>
        <p:txBody>
          <a:bodyPr wrap="square" rtlCol="0">
            <a:spAutoFit/>
          </a:bodyPr>
          <a:lstStyle/>
          <a:p>
            <a:pPr algn="ctr"/>
            <a:r>
              <a:rPr lang="en-US" sz="800" b="0" i="0" noProof="0" dirty="0" err="1">
                <a:solidFill>
                  <a:srgbClr val="0080FF"/>
                </a:solidFill>
                <a:latin typeface="Lato" panose="020F0502020204030203" pitchFamily="34" charset="77"/>
              </a:rPr>
              <a:t>AskCody.com</a:t>
            </a:r>
            <a:endParaRPr lang="en-US" sz="800" b="0" i="0" noProof="0" dirty="0">
              <a:solidFill>
                <a:srgbClr val="0080FF"/>
              </a:solidFill>
              <a:latin typeface="Lato" panose="020F0502020204030203" pitchFamily="34" charset="77"/>
            </a:endParaRP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1" name="Tekstfelt 10">
            <a:extLst>
              <a:ext uri="{FF2B5EF4-FFF2-40B4-BE49-F238E27FC236}">
                <a16:creationId xmlns:a16="http://schemas.microsoft.com/office/drawing/2014/main" id="{5D1D5A24-2F87-9B46-9F7A-58FC36446D48}"/>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2" name="Pladsholder til indhold 18">
            <a:extLst>
              <a:ext uri="{FF2B5EF4-FFF2-40B4-BE49-F238E27FC236}">
                <a16:creationId xmlns:a16="http://schemas.microsoft.com/office/drawing/2014/main" id="{B15D73E7-B8E5-4543-8CC9-277A17FC8A5E}"/>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
        <p:nvSpPr>
          <p:cNvPr id="5" name="Pladsholder til indhold 4">
            <a:extLst>
              <a:ext uri="{FF2B5EF4-FFF2-40B4-BE49-F238E27FC236}">
                <a16:creationId xmlns:a16="http://schemas.microsoft.com/office/drawing/2014/main" id="{9DB7F8D9-9B21-7246-A7CD-9A537B2E472C}"/>
              </a:ext>
            </a:extLst>
          </p:cNvPr>
          <p:cNvSpPr>
            <a:spLocks noGrp="1"/>
          </p:cNvSpPr>
          <p:nvPr>
            <p:ph sz="quarter" idx="15" hasCustomPrompt="1"/>
          </p:nvPr>
        </p:nvSpPr>
        <p:spPr>
          <a:xfrm>
            <a:off x="4605338" y="1557465"/>
            <a:ext cx="7148512" cy="4375150"/>
          </a:xfrm>
          <a:prstGeom prst="rect">
            <a:avLst/>
          </a:prstGeom>
        </p:spPr>
        <p:txBody>
          <a:bodyPr anchor="ctr"/>
          <a:lstStyle>
            <a:lvl1pPr marL="0" indent="0" algn="ctr">
              <a:buNone/>
              <a:defRPr b="0" i="0">
                <a:solidFill>
                  <a:srgbClr val="F51E55"/>
                </a:solidFill>
                <a:latin typeface="Lato" panose="020F0502020204030203" pitchFamily="34" charset="77"/>
              </a:defRPr>
            </a:lvl1pPr>
          </a:lstStyle>
          <a:p>
            <a:pPr lvl="0"/>
            <a:r>
              <a:rPr lang="en-US" noProof="0"/>
              <a:t>This is an object like a table, stats, or a graph </a:t>
            </a:r>
          </a:p>
        </p:txBody>
      </p:sp>
      <p:grpSp>
        <p:nvGrpSpPr>
          <p:cNvPr id="9" name="Gruppe 8">
            <a:extLst>
              <a:ext uri="{FF2B5EF4-FFF2-40B4-BE49-F238E27FC236}">
                <a16:creationId xmlns:a16="http://schemas.microsoft.com/office/drawing/2014/main" id="{FDC112F6-F885-5049-8044-63550D6BED28}"/>
              </a:ext>
            </a:extLst>
          </p:cNvPr>
          <p:cNvGrpSpPr/>
          <p:nvPr userDrawn="1"/>
        </p:nvGrpSpPr>
        <p:grpSpPr>
          <a:xfrm>
            <a:off x="0" y="3291712"/>
            <a:ext cx="4255241" cy="3566288"/>
            <a:chOff x="0" y="3291712"/>
            <a:chExt cx="4255241" cy="3566288"/>
          </a:xfrm>
        </p:grpSpPr>
        <p:sp>
          <p:nvSpPr>
            <p:cNvPr id="22" name="Kombinationstegning 21">
              <a:extLst>
                <a:ext uri="{FF2B5EF4-FFF2-40B4-BE49-F238E27FC236}">
                  <a16:creationId xmlns:a16="http://schemas.microsoft.com/office/drawing/2014/main" id="{F93984A7-FD2B-9D40-A38A-6412CA814866}"/>
                </a:ext>
              </a:extLst>
            </p:cNvPr>
            <p:cNvSpPr/>
            <p:nvPr/>
          </p:nvSpPr>
          <p:spPr>
            <a:xfrm>
              <a:off x="0" y="3291712"/>
              <a:ext cx="4255240" cy="3566288"/>
            </a:xfrm>
            <a:custGeom>
              <a:avLst/>
              <a:gdLst>
                <a:gd name="connsiteX0" fmla="*/ 0 w 4255240"/>
                <a:gd name="connsiteY0" fmla="*/ 0 h 3566288"/>
                <a:gd name="connsiteX1" fmla="*/ 4255240 w 4255240"/>
                <a:gd name="connsiteY1" fmla="*/ 1813098 h 3566288"/>
                <a:gd name="connsiteX2" fmla="*/ 4255240 w 4255240"/>
                <a:gd name="connsiteY2" fmla="*/ 3566288 h 3566288"/>
                <a:gd name="connsiteX3" fmla="*/ 3455943 w 4255240"/>
                <a:gd name="connsiteY3" fmla="*/ 3566288 h 3566288"/>
                <a:gd name="connsiteX4" fmla="*/ 0 w 4255240"/>
                <a:gd name="connsiteY4" fmla="*/ 2093760 h 356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5240" h="3566288">
                  <a:moveTo>
                    <a:pt x="0" y="0"/>
                  </a:moveTo>
                  <a:lnTo>
                    <a:pt x="4255240" y="1813098"/>
                  </a:lnTo>
                  <a:lnTo>
                    <a:pt x="4255240" y="3566288"/>
                  </a:lnTo>
                  <a:lnTo>
                    <a:pt x="3455943" y="3566288"/>
                  </a:lnTo>
                  <a:lnTo>
                    <a:pt x="0" y="2093760"/>
                  </a:lnTo>
                  <a:close/>
                </a:path>
              </a:pathLst>
            </a:custGeom>
            <a:solidFill>
              <a:srgbClr val="00287A"/>
            </a:solidFill>
            <a:ln w="6350" cap="flat">
              <a:noFill/>
              <a:prstDash val="solid"/>
              <a:miter/>
            </a:ln>
          </p:spPr>
          <p:txBody>
            <a:bodyPr rtlCol="0" anchor="ctr"/>
            <a:lstStyle/>
            <a:p>
              <a:endParaRPr lang="da-DK" dirty="0"/>
            </a:p>
          </p:txBody>
        </p:sp>
        <p:sp>
          <p:nvSpPr>
            <p:cNvPr id="20" name="Kombinationstegning 19">
              <a:extLst>
                <a:ext uri="{FF2B5EF4-FFF2-40B4-BE49-F238E27FC236}">
                  <a16:creationId xmlns:a16="http://schemas.microsoft.com/office/drawing/2014/main" id="{1067605B-9D3E-6144-8968-7636F2E635A9}"/>
                </a:ext>
              </a:extLst>
            </p:cNvPr>
            <p:cNvSpPr/>
            <p:nvPr userDrawn="1"/>
          </p:nvSpPr>
          <p:spPr>
            <a:xfrm>
              <a:off x="140598" y="5104810"/>
              <a:ext cx="4114643" cy="1753190"/>
            </a:xfrm>
            <a:custGeom>
              <a:avLst/>
              <a:gdLst>
                <a:gd name="connsiteX0" fmla="*/ 4114643 w 4114643"/>
                <a:gd name="connsiteY0" fmla="*/ 0 h 1753190"/>
                <a:gd name="connsiteX1" fmla="*/ 4114643 w 4114643"/>
                <a:gd name="connsiteY1" fmla="*/ 1753190 h 1753190"/>
                <a:gd name="connsiteX2" fmla="*/ 0 w 4114643"/>
                <a:gd name="connsiteY2" fmla="*/ 1753190 h 1753190"/>
              </a:gdLst>
              <a:ahLst/>
              <a:cxnLst>
                <a:cxn ang="0">
                  <a:pos x="connsiteX0" y="connsiteY0"/>
                </a:cxn>
                <a:cxn ang="0">
                  <a:pos x="connsiteX1" y="connsiteY1"/>
                </a:cxn>
                <a:cxn ang="0">
                  <a:pos x="connsiteX2" y="connsiteY2"/>
                </a:cxn>
              </a:cxnLst>
              <a:rect l="l" t="t" r="r" b="b"/>
              <a:pathLst>
                <a:path w="4114643" h="1753190">
                  <a:moveTo>
                    <a:pt x="4114643" y="0"/>
                  </a:moveTo>
                  <a:lnTo>
                    <a:pt x="4114643" y="1753190"/>
                  </a:lnTo>
                  <a:lnTo>
                    <a:pt x="0" y="1753190"/>
                  </a:lnTo>
                  <a:close/>
                </a:path>
              </a:pathLst>
            </a:custGeom>
            <a:solidFill>
              <a:srgbClr val="0080FF"/>
            </a:solidFill>
            <a:ln w="6350" cap="flat">
              <a:noFill/>
              <a:prstDash val="solid"/>
              <a:miter/>
            </a:ln>
          </p:spPr>
          <p:txBody>
            <a:bodyPr rtlCol="0" anchor="ctr"/>
            <a:lstStyle/>
            <a:p>
              <a:endParaRPr lang="da-DK" dirty="0"/>
            </a:p>
          </p:txBody>
        </p:sp>
        <p:sp>
          <p:nvSpPr>
            <p:cNvPr id="21" name="Kombinationstegning 20">
              <a:extLst>
                <a:ext uri="{FF2B5EF4-FFF2-40B4-BE49-F238E27FC236}">
                  <a16:creationId xmlns:a16="http://schemas.microsoft.com/office/drawing/2014/main" id="{7E38F5C4-38C7-6B41-8471-7495BE7D5E91}"/>
                </a:ext>
              </a:extLst>
            </p:cNvPr>
            <p:cNvSpPr/>
            <p:nvPr/>
          </p:nvSpPr>
          <p:spPr>
            <a:xfrm>
              <a:off x="1798150" y="5104810"/>
              <a:ext cx="2457087" cy="1753190"/>
            </a:xfrm>
            <a:custGeom>
              <a:avLst/>
              <a:gdLst>
                <a:gd name="connsiteX0" fmla="*/ 2457087 w 2457087"/>
                <a:gd name="connsiteY0" fmla="*/ 0 h 1753190"/>
                <a:gd name="connsiteX1" fmla="*/ 2457087 w 2457087"/>
                <a:gd name="connsiteY1" fmla="*/ 1753190 h 1753190"/>
                <a:gd name="connsiteX2" fmla="*/ 1657787 w 2457087"/>
                <a:gd name="connsiteY2" fmla="*/ 1753190 h 1753190"/>
                <a:gd name="connsiteX3" fmla="*/ 0 w 2457087"/>
                <a:gd name="connsiteY3" fmla="*/ 1046833 h 1753190"/>
              </a:gdLst>
              <a:ahLst/>
              <a:cxnLst>
                <a:cxn ang="0">
                  <a:pos x="connsiteX0" y="connsiteY0"/>
                </a:cxn>
                <a:cxn ang="0">
                  <a:pos x="connsiteX1" y="connsiteY1"/>
                </a:cxn>
                <a:cxn ang="0">
                  <a:pos x="connsiteX2" y="connsiteY2"/>
                </a:cxn>
                <a:cxn ang="0">
                  <a:pos x="connsiteX3" y="connsiteY3"/>
                </a:cxn>
              </a:cxnLst>
              <a:rect l="l" t="t" r="r" b="b"/>
              <a:pathLst>
                <a:path w="2457087" h="1753190">
                  <a:moveTo>
                    <a:pt x="2457087" y="0"/>
                  </a:moveTo>
                  <a:lnTo>
                    <a:pt x="2457087" y="1753190"/>
                  </a:lnTo>
                  <a:lnTo>
                    <a:pt x="1657787" y="1753190"/>
                  </a:lnTo>
                  <a:lnTo>
                    <a:pt x="0" y="1046833"/>
                  </a:lnTo>
                  <a:close/>
                </a:path>
              </a:pathLst>
            </a:custGeom>
            <a:solidFill>
              <a:srgbClr val="0054FF"/>
            </a:solidFill>
            <a:ln w="6350" cap="flat">
              <a:noFill/>
              <a:prstDash val="solid"/>
              <a:miter/>
            </a:ln>
          </p:spPr>
          <p:txBody>
            <a:bodyPr rtlCol="0" anchor="ctr"/>
            <a:lstStyle/>
            <a:p>
              <a:endParaRPr lang="da-DK"/>
            </a:p>
          </p:txBody>
        </p:sp>
      </p:grpSp>
    </p:spTree>
    <p:extLst>
      <p:ext uri="{BB962C8B-B14F-4D97-AF65-F5344CB8AC3E}">
        <p14:creationId xmlns:p14="http://schemas.microsoft.com/office/powerpoint/2010/main" val="19678939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 lot of text">
    <p:bg>
      <p:bgPr>
        <a:gradFill>
          <a:gsLst>
            <a:gs pos="0">
              <a:srgbClr val="00287A"/>
            </a:gs>
            <a:gs pos="100000">
              <a:srgbClr val="001B52"/>
            </a:gs>
          </a:gsLst>
          <a:lin ang="5400000" scaled="1"/>
        </a:gradFill>
        <a:effectLst/>
      </p:bgPr>
    </p:bg>
    <p:spTree>
      <p:nvGrpSpPr>
        <p:cNvPr id="1" name=""/>
        <p:cNvGrpSpPr/>
        <p:nvPr/>
      </p:nvGrpSpPr>
      <p:grpSpPr>
        <a:xfrm>
          <a:off x="0" y="0"/>
          <a:ext cx="0" cy="0"/>
          <a:chOff x="0" y="0"/>
          <a:chExt cx="0" cy="0"/>
        </a:xfrm>
      </p:grpSpPr>
      <p:grpSp>
        <p:nvGrpSpPr>
          <p:cNvPr id="37" name="Gruppe 36">
            <a:extLst>
              <a:ext uri="{FF2B5EF4-FFF2-40B4-BE49-F238E27FC236}">
                <a16:creationId xmlns:a16="http://schemas.microsoft.com/office/drawing/2014/main" id="{18DBA03A-1D63-D54F-B305-8FE268B0A10B}"/>
              </a:ext>
            </a:extLst>
          </p:cNvPr>
          <p:cNvGrpSpPr/>
          <p:nvPr userDrawn="1"/>
        </p:nvGrpSpPr>
        <p:grpSpPr>
          <a:xfrm>
            <a:off x="-11725" y="4087839"/>
            <a:ext cx="3263899" cy="2770161"/>
            <a:chOff x="-22339" y="4510785"/>
            <a:chExt cx="2765569" cy="2347215"/>
          </a:xfrm>
        </p:grpSpPr>
        <p:sp>
          <p:nvSpPr>
            <p:cNvPr id="38" name="Kombinationstegning 37">
              <a:extLst>
                <a:ext uri="{FF2B5EF4-FFF2-40B4-BE49-F238E27FC236}">
                  <a16:creationId xmlns:a16="http://schemas.microsoft.com/office/drawing/2014/main" id="{C6832203-2037-C542-AA7A-F2709BFB6680}"/>
                </a:ext>
              </a:extLst>
            </p:cNvPr>
            <p:cNvSpPr/>
            <p:nvPr/>
          </p:nvSpPr>
          <p:spPr>
            <a:xfrm>
              <a:off x="0" y="4510785"/>
              <a:ext cx="2743230" cy="2347215"/>
            </a:xfrm>
            <a:custGeom>
              <a:avLst/>
              <a:gdLst>
                <a:gd name="connsiteX0" fmla="*/ 0 w 2743230"/>
                <a:gd name="connsiteY0" fmla="*/ 0 h 2347215"/>
                <a:gd name="connsiteX1" fmla="*/ 2743230 w 2743230"/>
                <a:gd name="connsiteY1" fmla="*/ 1168851 h 2347215"/>
                <a:gd name="connsiteX2" fmla="*/ 2743230 w 2743230"/>
                <a:gd name="connsiteY2" fmla="*/ 2347215 h 2347215"/>
                <a:gd name="connsiteX3" fmla="*/ 0 w 2743230"/>
                <a:gd name="connsiteY3" fmla="*/ 2347215 h 2347215"/>
              </a:gdLst>
              <a:ahLst/>
              <a:cxnLst>
                <a:cxn ang="0">
                  <a:pos x="connsiteX0" y="connsiteY0"/>
                </a:cxn>
                <a:cxn ang="0">
                  <a:pos x="connsiteX1" y="connsiteY1"/>
                </a:cxn>
                <a:cxn ang="0">
                  <a:pos x="connsiteX2" y="connsiteY2"/>
                </a:cxn>
                <a:cxn ang="0">
                  <a:pos x="connsiteX3" y="connsiteY3"/>
                </a:cxn>
              </a:cxnLst>
              <a:rect l="l" t="t" r="r" b="b"/>
              <a:pathLst>
                <a:path w="2743230" h="2347215">
                  <a:moveTo>
                    <a:pt x="0" y="0"/>
                  </a:moveTo>
                  <a:lnTo>
                    <a:pt x="2743230" y="1168851"/>
                  </a:lnTo>
                  <a:lnTo>
                    <a:pt x="2743230" y="2347215"/>
                  </a:lnTo>
                  <a:lnTo>
                    <a:pt x="0" y="2347215"/>
                  </a:lnTo>
                  <a:close/>
                </a:path>
              </a:pathLst>
            </a:custGeom>
            <a:solidFill>
              <a:srgbClr val="00287A"/>
            </a:solidFill>
            <a:ln w="6350" cap="flat">
              <a:noFill/>
              <a:prstDash val="solid"/>
              <a:miter/>
            </a:ln>
          </p:spPr>
          <p:txBody>
            <a:bodyPr rtlCol="0" anchor="ctr"/>
            <a:lstStyle/>
            <a:p>
              <a:endParaRPr lang="da-DK" dirty="0"/>
            </a:p>
          </p:txBody>
        </p:sp>
        <p:sp>
          <p:nvSpPr>
            <p:cNvPr id="39" name="Kombinationstegning 38">
              <a:extLst>
                <a:ext uri="{FF2B5EF4-FFF2-40B4-BE49-F238E27FC236}">
                  <a16:creationId xmlns:a16="http://schemas.microsoft.com/office/drawing/2014/main" id="{FF5500E2-C212-BF41-95A5-82ADC3B1C43D}"/>
                </a:ext>
              </a:extLst>
            </p:cNvPr>
            <p:cNvSpPr/>
            <p:nvPr/>
          </p:nvSpPr>
          <p:spPr>
            <a:xfrm>
              <a:off x="-22339" y="5679636"/>
              <a:ext cx="2765565" cy="1178364"/>
            </a:xfrm>
            <a:custGeom>
              <a:avLst/>
              <a:gdLst>
                <a:gd name="connsiteX0" fmla="*/ 2765565 w 2765565"/>
                <a:gd name="connsiteY0" fmla="*/ 0 h 1178364"/>
                <a:gd name="connsiteX1" fmla="*/ 2765565 w 2765565"/>
                <a:gd name="connsiteY1" fmla="*/ 1178364 h 1178364"/>
                <a:gd name="connsiteX2" fmla="*/ 245 w 2765565"/>
                <a:gd name="connsiteY2" fmla="*/ 1178364 h 1178364"/>
                <a:gd name="connsiteX3" fmla="*/ 0 w 2765565"/>
                <a:gd name="connsiteY3" fmla="*/ 1178260 h 1178364"/>
              </a:gdLst>
              <a:ahLst/>
              <a:cxnLst>
                <a:cxn ang="0">
                  <a:pos x="connsiteX0" y="connsiteY0"/>
                </a:cxn>
                <a:cxn ang="0">
                  <a:pos x="connsiteX1" y="connsiteY1"/>
                </a:cxn>
                <a:cxn ang="0">
                  <a:pos x="connsiteX2" y="connsiteY2"/>
                </a:cxn>
                <a:cxn ang="0">
                  <a:pos x="connsiteX3" y="connsiteY3"/>
                </a:cxn>
              </a:cxnLst>
              <a:rect l="l" t="t" r="r" b="b"/>
              <a:pathLst>
                <a:path w="2765565" h="1178364">
                  <a:moveTo>
                    <a:pt x="2765565" y="0"/>
                  </a:moveTo>
                  <a:lnTo>
                    <a:pt x="2765565" y="1178364"/>
                  </a:lnTo>
                  <a:lnTo>
                    <a:pt x="245" y="1178364"/>
                  </a:lnTo>
                  <a:lnTo>
                    <a:pt x="0" y="1178260"/>
                  </a:lnTo>
                  <a:close/>
                </a:path>
              </a:pathLst>
            </a:custGeom>
            <a:solidFill>
              <a:srgbClr val="0054FF"/>
            </a:solidFill>
            <a:ln w="6350" cap="flat">
              <a:noFill/>
              <a:prstDash val="solid"/>
              <a:miter/>
            </a:ln>
          </p:spPr>
          <p:txBody>
            <a:bodyPr rtlCol="0" anchor="ctr"/>
            <a:lstStyle/>
            <a:p>
              <a:endParaRPr lang="da-DK" dirty="0"/>
            </a:p>
          </p:txBody>
        </p:sp>
      </p:grpSp>
      <p:sp>
        <p:nvSpPr>
          <p:cNvPr id="22" name="Retvinklet trekant 21">
            <a:extLst>
              <a:ext uri="{FF2B5EF4-FFF2-40B4-BE49-F238E27FC236}">
                <a16:creationId xmlns:a16="http://schemas.microsoft.com/office/drawing/2014/main" id="{47E29554-50F2-3042-B563-02B7717CD90E}"/>
              </a:ext>
            </a:extLst>
          </p:cNvPr>
          <p:cNvSpPr/>
          <p:nvPr userDrawn="1"/>
        </p:nvSpPr>
        <p:spPr>
          <a:xfrm rot="10800000" flipH="1">
            <a:off x="0" y="0"/>
            <a:ext cx="3263899" cy="140326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tvinklet trekant 22">
            <a:extLst>
              <a:ext uri="{FF2B5EF4-FFF2-40B4-BE49-F238E27FC236}">
                <a16:creationId xmlns:a16="http://schemas.microsoft.com/office/drawing/2014/main" id="{90EA86A6-0942-894C-B377-FDC85C3AC1C3}"/>
              </a:ext>
            </a:extLst>
          </p:cNvPr>
          <p:cNvSpPr/>
          <p:nvPr userDrawn="1"/>
        </p:nvSpPr>
        <p:spPr>
          <a:xfrm flipH="1">
            <a:off x="7851718" y="4970835"/>
            <a:ext cx="4340282" cy="188716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3566890" y="566910"/>
            <a:ext cx="3830200" cy="813867"/>
          </a:xfrm>
          <a:prstGeom prst="rect">
            <a:avLst/>
          </a:prstGeom>
        </p:spPr>
        <p:txBody>
          <a:bodyPr anchor="b">
            <a:normAutofit/>
          </a:bodyPr>
          <a:lstStyle>
            <a:lvl1pPr algn="l">
              <a:defRPr sz="2400" b="0" i="0" cap="all" baseline="0">
                <a:solidFill>
                  <a:schemeClr val="bg1"/>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a:t>
            </a:r>
          </a:p>
        </p:txBody>
      </p:sp>
      <p:sp>
        <p:nvSpPr>
          <p:cNvPr id="8" name="Text Placeholder 14"/>
          <p:cNvSpPr>
            <a:spLocks noGrp="1"/>
          </p:cNvSpPr>
          <p:nvPr>
            <p:ph type="body" sz="quarter" idx="13" hasCustomPrompt="1"/>
          </p:nvPr>
        </p:nvSpPr>
        <p:spPr>
          <a:xfrm>
            <a:off x="3566890" y="1625810"/>
            <a:ext cx="3830200" cy="3606379"/>
          </a:xfrm>
          <a:prstGeom prst="rect">
            <a:avLst/>
          </a:prstGeom>
        </p:spPr>
        <p:txBody>
          <a:bodyPr/>
          <a:lstStyle>
            <a:lvl1pPr marL="171450" indent="-171450">
              <a:buClr>
                <a:srgbClr val="35CED4"/>
              </a:buClr>
              <a:buFont typeface="Arial" panose="020B0604020202020204" pitchFamily="34" charset="0"/>
              <a:buChar char="•"/>
              <a:defRPr sz="1000" b="0" i="0">
                <a:solidFill>
                  <a:schemeClr val="bg1"/>
                </a:solidFill>
                <a:latin typeface="Lato" panose="020F0502020204030203" pitchFamily="34" charset="77"/>
                <a:ea typeface="Lato" panose="020F0502020204030203" pitchFamily="34" charset="77"/>
                <a:cs typeface="Lato" panose="020F0502020204030203" pitchFamily="34" charset="77"/>
              </a:defRPr>
            </a:lvl1pPr>
            <a:lvl2pPr marL="457200" indent="0">
              <a:buClr>
                <a:srgbClr val="0054FF"/>
              </a:buClr>
              <a:buFont typeface="Arial" panose="020B0604020202020204" pitchFamily="34" charset="0"/>
              <a:buNone/>
              <a:defRPr sz="1200" b="0" i="0">
                <a:solidFill>
                  <a:schemeClr val="bg1"/>
                </a:solidFill>
                <a:latin typeface="Lato" panose="020F0502020204030203" pitchFamily="34" charset="77"/>
              </a:defRPr>
            </a:lvl2pPr>
            <a:lvl3pPr marL="914400" indent="0">
              <a:buClr>
                <a:srgbClr val="0054FF"/>
              </a:buClr>
              <a:buFont typeface="Arial" panose="020B0604020202020204" pitchFamily="34" charset="0"/>
              <a:buNone/>
              <a:defRPr sz="1200" b="0" i="0">
                <a:solidFill>
                  <a:schemeClr val="bg1"/>
                </a:solidFill>
                <a:latin typeface="Lato" panose="020F0502020204030203" pitchFamily="34" charset="77"/>
              </a:defRPr>
            </a:lvl3pPr>
            <a:lvl4pPr marL="1371600" indent="0">
              <a:buClr>
                <a:srgbClr val="0054FF"/>
              </a:buClr>
              <a:buFont typeface="Arial" panose="020B0604020202020204" pitchFamily="34" charset="0"/>
              <a:buNone/>
              <a:defRPr sz="1200" b="0" i="0">
                <a:solidFill>
                  <a:schemeClr val="bg1"/>
                </a:solidFill>
                <a:latin typeface="Lato" panose="020F0502020204030203" pitchFamily="34" charset="77"/>
              </a:defRPr>
            </a:lvl4pPr>
            <a:lvl5pPr marL="1828800" indent="0">
              <a:buClr>
                <a:srgbClr val="0054FF"/>
              </a:buClr>
              <a:buFont typeface="Arial" panose="020B0604020202020204" pitchFamily="34" charset="0"/>
              <a:buNone/>
              <a:defRPr sz="1200" b="0" i="0">
                <a:solidFill>
                  <a:schemeClr val="bg1"/>
                </a:solidFill>
                <a:latin typeface="Lato" panose="020F0502020204030203" pitchFamily="34" charset="77"/>
              </a:defRPr>
            </a:lvl5pPr>
          </a:lstStyle>
          <a:p>
            <a:pPr lvl="0"/>
            <a:r>
              <a:rPr lang="en-US" noProof="0" dirty="0"/>
              <a:t>This is text, used to describe something that requires more text and no illustrations. </a:t>
            </a:r>
          </a:p>
          <a:p>
            <a:pPr lvl="0"/>
            <a:r>
              <a:rPr lang="en-US" noProof="0" dirty="0"/>
              <a:t>As an example, you could write something like how this publication and our discussions may include plans, predictions, estimates or other information that might be considered forward-looking. All forward-looking statements are subject to risks and uncertainties that could cause actual results to differ materially. </a:t>
            </a:r>
          </a:p>
          <a:p>
            <a:pPr lvl="0"/>
            <a:r>
              <a:rPr lang="en-US" noProof="0" dirty="0"/>
              <a:t>You are cautioned not to place undue reliance on these forward-looking statements, which reflect our opinions only as of the date of this presentation. Please keep in mind that we assume no obligation and do not intend to update these forward-looking statements. </a:t>
            </a:r>
          </a:p>
          <a:p>
            <a:pPr lvl="0"/>
            <a:r>
              <a:rPr lang="en-US" noProof="0" dirty="0"/>
              <a:t>Any unreleased services or features referenced in this, or other public statements are not currently available and may not be delivered on time or at all. </a:t>
            </a:r>
          </a:p>
          <a:p>
            <a:pPr lvl="0"/>
            <a:r>
              <a:rPr lang="en-US" noProof="0" dirty="0"/>
              <a:t>Customers who purchase our services should make the purchase decisions based upon features that are currently available. </a:t>
            </a:r>
          </a:p>
        </p:txBody>
      </p:sp>
      <p:sp>
        <p:nvSpPr>
          <p:cNvPr id="15" name="Tekstfelt 14">
            <a:extLst>
              <a:ext uri="{FF2B5EF4-FFF2-40B4-BE49-F238E27FC236}">
                <a16:creationId xmlns:a16="http://schemas.microsoft.com/office/drawing/2014/main" id="{EE5545FE-774A-8641-A301-E483C54AFA81}"/>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9" name="Pladsholder til indhold 18">
            <a:extLst>
              <a:ext uri="{FF2B5EF4-FFF2-40B4-BE49-F238E27FC236}">
                <a16:creationId xmlns:a16="http://schemas.microsoft.com/office/drawing/2014/main" id="{B5BF6CC9-17EE-9443-A324-25ABF21FFC2B}"/>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
        <p:nvSpPr>
          <p:cNvPr id="18" name="Text Placeholder 14">
            <a:extLst>
              <a:ext uri="{FF2B5EF4-FFF2-40B4-BE49-F238E27FC236}">
                <a16:creationId xmlns:a16="http://schemas.microsoft.com/office/drawing/2014/main" id="{231164FD-0F60-3C49-B80D-2C0111335F9A}"/>
              </a:ext>
            </a:extLst>
          </p:cNvPr>
          <p:cNvSpPr>
            <a:spLocks noGrp="1"/>
          </p:cNvSpPr>
          <p:nvPr>
            <p:ph type="body" sz="quarter" idx="15" hasCustomPrompt="1"/>
          </p:nvPr>
        </p:nvSpPr>
        <p:spPr>
          <a:xfrm>
            <a:off x="7642779" y="1625810"/>
            <a:ext cx="3830200" cy="3606379"/>
          </a:xfrm>
          <a:prstGeom prst="rect">
            <a:avLst/>
          </a:prstGeom>
        </p:spPr>
        <p:txBody>
          <a:bodyPr/>
          <a:lstStyle>
            <a:lvl1pPr marL="171450" indent="-171450">
              <a:buClr>
                <a:srgbClr val="35CED4"/>
              </a:buClr>
              <a:buFont typeface="Arial" panose="020B0604020202020204" pitchFamily="34" charset="0"/>
              <a:buChar char="•"/>
              <a:defRPr sz="1000" b="0" i="0">
                <a:solidFill>
                  <a:schemeClr val="bg1"/>
                </a:solidFill>
                <a:latin typeface="Lato" panose="020F0502020204030203" pitchFamily="34" charset="77"/>
                <a:ea typeface="Lato" panose="020F0502020204030203" pitchFamily="34" charset="77"/>
                <a:cs typeface="Lato" panose="020F0502020204030203" pitchFamily="34" charset="77"/>
              </a:defRPr>
            </a:lvl1pPr>
            <a:lvl2pPr marL="628650" indent="-171450">
              <a:buClr>
                <a:srgbClr val="35CED4"/>
              </a:buClr>
              <a:buFont typeface="Arial" panose="020B0604020202020204" pitchFamily="34" charset="0"/>
              <a:buChar char="•"/>
              <a:defRPr sz="1000" b="0" i="0">
                <a:solidFill>
                  <a:schemeClr val="bg1"/>
                </a:solidFill>
                <a:latin typeface="Lato" panose="020F0502020204030203" pitchFamily="34" charset="77"/>
              </a:defRPr>
            </a:lvl2pPr>
            <a:lvl3pPr marL="1085850" indent="-171450">
              <a:buClr>
                <a:srgbClr val="35CED4"/>
              </a:buClr>
              <a:buFont typeface="Arial" panose="020B0604020202020204" pitchFamily="34" charset="0"/>
              <a:buChar char="•"/>
              <a:defRPr sz="1000" b="0" i="0">
                <a:solidFill>
                  <a:schemeClr val="bg1"/>
                </a:solidFill>
                <a:latin typeface="Lato" panose="020F0502020204030203" pitchFamily="34" charset="77"/>
              </a:defRPr>
            </a:lvl3pPr>
            <a:lvl4pPr marL="1543050" indent="-171450">
              <a:buClr>
                <a:srgbClr val="35CED4"/>
              </a:buClr>
              <a:buFont typeface="Arial" panose="020B0604020202020204" pitchFamily="34" charset="0"/>
              <a:buChar char="•"/>
              <a:defRPr sz="1000" b="0" i="0">
                <a:solidFill>
                  <a:schemeClr val="bg1"/>
                </a:solidFill>
                <a:latin typeface="Lato" panose="020F0502020204030203" pitchFamily="34" charset="77"/>
              </a:defRPr>
            </a:lvl4pPr>
            <a:lvl5pPr marL="2000250" indent="-171450">
              <a:buClr>
                <a:srgbClr val="35CED4"/>
              </a:buClr>
              <a:buFont typeface="Arial" panose="020B0604020202020204" pitchFamily="34" charset="0"/>
              <a:buChar char="•"/>
              <a:defRPr sz="1000" b="0" i="0">
                <a:solidFill>
                  <a:schemeClr val="bg1"/>
                </a:solidFill>
                <a:latin typeface="Lato" panose="020F0502020204030203" pitchFamily="34" charset="77"/>
              </a:defRPr>
            </a:lvl5pPr>
          </a:lstStyle>
          <a:p>
            <a:pPr lvl="0"/>
            <a:r>
              <a:rPr lang="en-US" noProof="0" dirty="0"/>
              <a:t>Click to add your talking points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6" name="Tekstfelt 15">
            <a:extLst>
              <a:ext uri="{FF2B5EF4-FFF2-40B4-BE49-F238E27FC236}">
                <a16:creationId xmlns:a16="http://schemas.microsoft.com/office/drawing/2014/main" id="{5B010128-1894-F54D-98B6-DD89FFBB1FB6}"/>
              </a:ext>
            </a:extLst>
          </p:cNvPr>
          <p:cNvSpPr txBox="1"/>
          <p:nvPr userDrawn="1"/>
        </p:nvSpPr>
        <p:spPr>
          <a:xfrm rot="16200000">
            <a:off x="-313968" y="6076905"/>
            <a:ext cx="1143546" cy="215444"/>
          </a:xfrm>
          <a:prstGeom prst="rect">
            <a:avLst/>
          </a:prstGeom>
          <a:noFill/>
        </p:spPr>
        <p:txBody>
          <a:bodyPr wrap="square" rtlCol="0">
            <a:spAutoFit/>
          </a:bodyPr>
          <a:lstStyle/>
          <a:p>
            <a:pPr algn="ctr"/>
            <a:r>
              <a:rPr lang="en-US" sz="800" b="0" i="0" noProof="0" dirty="0" err="1">
                <a:solidFill>
                  <a:srgbClr val="0080FF"/>
                </a:solidFill>
                <a:latin typeface="Lato" panose="020F0502020204030203" pitchFamily="34" charset="77"/>
              </a:rPr>
              <a:t>AskCody.com</a:t>
            </a:r>
            <a:endParaRPr lang="en-US" sz="800" b="0" i="0" noProof="0" dirty="0">
              <a:solidFill>
                <a:srgbClr val="0080FF"/>
              </a:solidFill>
              <a:latin typeface="Lato" panose="020F0502020204030203" pitchFamily="34" charset="77"/>
            </a:endParaRPr>
          </a:p>
        </p:txBody>
      </p:sp>
    </p:spTree>
    <p:extLst>
      <p:ext uri="{BB962C8B-B14F-4D97-AF65-F5344CB8AC3E}">
        <p14:creationId xmlns:p14="http://schemas.microsoft.com/office/powerpoint/2010/main" val="8034251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 lot of text">
    <p:bg>
      <p:bgPr>
        <a:solidFill>
          <a:schemeClr val="bg1"/>
        </a:solidFill>
        <a:effectLst/>
      </p:bgPr>
    </p:bg>
    <p:spTree>
      <p:nvGrpSpPr>
        <p:cNvPr id="1" name=""/>
        <p:cNvGrpSpPr/>
        <p:nvPr/>
      </p:nvGrpSpPr>
      <p:grpSpPr>
        <a:xfrm>
          <a:off x="0" y="0"/>
          <a:ext cx="0" cy="0"/>
          <a:chOff x="0" y="0"/>
          <a:chExt cx="0" cy="0"/>
        </a:xfrm>
      </p:grpSpPr>
      <p:grpSp>
        <p:nvGrpSpPr>
          <p:cNvPr id="20" name="Gruppe 19">
            <a:extLst>
              <a:ext uri="{FF2B5EF4-FFF2-40B4-BE49-F238E27FC236}">
                <a16:creationId xmlns:a16="http://schemas.microsoft.com/office/drawing/2014/main" id="{524AA2E3-1070-9F45-9625-399DD1AF4A9F}"/>
              </a:ext>
            </a:extLst>
          </p:cNvPr>
          <p:cNvGrpSpPr/>
          <p:nvPr userDrawn="1"/>
        </p:nvGrpSpPr>
        <p:grpSpPr>
          <a:xfrm>
            <a:off x="-25928" y="4087839"/>
            <a:ext cx="3263899" cy="2770161"/>
            <a:chOff x="-22339" y="4510785"/>
            <a:chExt cx="2765569" cy="2347215"/>
          </a:xfrm>
        </p:grpSpPr>
        <p:sp>
          <p:nvSpPr>
            <p:cNvPr id="21" name="Kombinationstegning 20">
              <a:extLst>
                <a:ext uri="{FF2B5EF4-FFF2-40B4-BE49-F238E27FC236}">
                  <a16:creationId xmlns:a16="http://schemas.microsoft.com/office/drawing/2014/main" id="{9B304593-228C-5345-81FC-333DC397D68D}"/>
                </a:ext>
              </a:extLst>
            </p:cNvPr>
            <p:cNvSpPr/>
            <p:nvPr/>
          </p:nvSpPr>
          <p:spPr>
            <a:xfrm>
              <a:off x="0" y="4510785"/>
              <a:ext cx="2743230" cy="2347215"/>
            </a:xfrm>
            <a:custGeom>
              <a:avLst/>
              <a:gdLst>
                <a:gd name="connsiteX0" fmla="*/ 0 w 2743230"/>
                <a:gd name="connsiteY0" fmla="*/ 0 h 2347215"/>
                <a:gd name="connsiteX1" fmla="*/ 2743230 w 2743230"/>
                <a:gd name="connsiteY1" fmla="*/ 1168851 h 2347215"/>
                <a:gd name="connsiteX2" fmla="*/ 2743230 w 2743230"/>
                <a:gd name="connsiteY2" fmla="*/ 2347215 h 2347215"/>
                <a:gd name="connsiteX3" fmla="*/ 0 w 2743230"/>
                <a:gd name="connsiteY3" fmla="*/ 2347215 h 2347215"/>
              </a:gdLst>
              <a:ahLst/>
              <a:cxnLst>
                <a:cxn ang="0">
                  <a:pos x="connsiteX0" y="connsiteY0"/>
                </a:cxn>
                <a:cxn ang="0">
                  <a:pos x="connsiteX1" y="connsiteY1"/>
                </a:cxn>
                <a:cxn ang="0">
                  <a:pos x="connsiteX2" y="connsiteY2"/>
                </a:cxn>
                <a:cxn ang="0">
                  <a:pos x="connsiteX3" y="connsiteY3"/>
                </a:cxn>
              </a:cxnLst>
              <a:rect l="l" t="t" r="r" b="b"/>
              <a:pathLst>
                <a:path w="2743230" h="2347215">
                  <a:moveTo>
                    <a:pt x="0" y="0"/>
                  </a:moveTo>
                  <a:lnTo>
                    <a:pt x="2743230" y="1168851"/>
                  </a:lnTo>
                  <a:lnTo>
                    <a:pt x="2743230" y="2347215"/>
                  </a:lnTo>
                  <a:lnTo>
                    <a:pt x="0" y="2347215"/>
                  </a:lnTo>
                  <a:close/>
                </a:path>
              </a:pathLst>
            </a:custGeom>
            <a:solidFill>
              <a:srgbClr val="00287A"/>
            </a:solidFill>
            <a:ln w="6350" cap="flat">
              <a:noFill/>
              <a:prstDash val="solid"/>
              <a:miter/>
            </a:ln>
          </p:spPr>
          <p:txBody>
            <a:bodyPr rtlCol="0" anchor="ctr"/>
            <a:lstStyle/>
            <a:p>
              <a:endParaRPr lang="da-DK" dirty="0"/>
            </a:p>
          </p:txBody>
        </p:sp>
        <p:sp>
          <p:nvSpPr>
            <p:cNvPr id="24" name="Kombinationstegning 23">
              <a:extLst>
                <a:ext uri="{FF2B5EF4-FFF2-40B4-BE49-F238E27FC236}">
                  <a16:creationId xmlns:a16="http://schemas.microsoft.com/office/drawing/2014/main" id="{AB37081F-8A95-4D45-877E-3188D0A10E8F}"/>
                </a:ext>
              </a:extLst>
            </p:cNvPr>
            <p:cNvSpPr/>
            <p:nvPr/>
          </p:nvSpPr>
          <p:spPr>
            <a:xfrm>
              <a:off x="-22339" y="5679636"/>
              <a:ext cx="2765565" cy="1178364"/>
            </a:xfrm>
            <a:custGeom>
              <a:avLst/>
              <a:gdLst>
                <a:gd name="connsiteX0" fmla="*/ 2765565 w 2765565"/>
                <a:gd name="connsiteY0" fmla="*/ 0 h 1178364"/>
                <a:gd name="connsiteX1" fmla="*/ 2765565 w 2765565"/>
                <a:gd name="connsiteY1" fmla="*/ 1178364 h 1178364"/>
                <a:gd name="connsiteX2" fmla="*/ 245 w 2765565"/>
                <a:gd name="connsiteY2" fmla="*/ 1178364 h 1178364"/>
                <a:gd name="connsiteX3" fmla="*/ 0 w 2765565"/>
                <a:gd name="connsiteY3" fmla="*/ 1178260 h 1178364"/>
              </a:gdLst>
              <a:ahLst/>
              <a:cxnLst>
                <a:cxn ang="0">
                  <a:pos x="connsiteX0" y="connsiteY0"/>
                </a:cxn>
                <a:cxn ang="0">
                  <a:pos x="connsiteX1" y="connsiteY1"/>
                </a:cxn>
                <a:cxn ang="0">
                  <a:pos x="connsiteX2" y="connsiteY2"/>
                </a:cxn>
                <a:cxn ang="0">
                  <a:pos x="connsiteX3" y="connsiteY3"/>
                </a:cxn>
              </a:cxnLst>
              <a:rect l="l" t="t" r="r" b="b"/>
              <a:pathLst>
                <a:path w="2765565" h="1178364">
                  <a:moveTo>
                    <a:pt x="2765565" y="0"/>
                  </a:moveTo>
                  <a:lnTo>
                    <a:pt x="2765565" y="1178364"/>
                  </a:lnTo>
                  <a:lnTo>
                    <a:pt x="245" y="1178364"/>
                  </a:lnTo>
                  <a:lnTo>
                    <a:pt x="0" y="1178260"/>
                  </a:lnTo>
                  <a:close/>
                </a:path>
              </a:pathLst>
            </a:custGeom>
            <a:solidFill>
              <a:srgbClr val="0054FF"/>
            </a:solidFill>
            <a:ln w="6350" cap="flat">
              <a:noFill/>
              <a:prstDash val="solid"/>
              <a:miter/>
            </a:ln>
          </p:spPr>
          <p:txBody>
            <a:bodyPr rtlCol="0" anchor="ctr"/>
            <a:lstStyle/>
            <a:p>
              <a:endParaRPr lang="da-DK" dirty="0"/>
            </a:p>
          </p:txBody>
        </p:sp>
      </p:grpSp>
      <p:sp>
        <p:nvSpPr>
          <p:cNvPr id="25" name="Slide Number Placeholder 5">
            <a:extLst>
              <a:ext uri="{FF2B5EF4-FFF2-40B4-BE49-F238E27FC236}">
                <a16:creationId xmlns:a16="http://schemas.microsoft.com/office/drawing/2014/main" id="{55EC8D40-294D-E948-8EB4-2DA439608545}"/>
              </a:ext>
            </a:extLst>
          </p:cNvPr>
          <p:cNvSpPr>
            <a:spLocks noGrp="1"/>
          </p:cNvSpPr>
          <p:nvPr>
            <p:ph type="sldNum" sz="quarter" idx="12"/>
          </p:nvPr>
        </p:nvSpPr>
        <p:spPr>
          <a:xfrm>
            <a:off x="0" y="0"/>
            <a:ext cx="0" cy="0"/>
          </a:xfrm>
        </p:spPr>
        <p:txBody>
          <a:bodyPr/>
          <a:lstStyle>
            <a:lvl1pPr>
              <a:defRPr>
                <a:latin typeface="IBM Plex Sans" panose="020B0503050203000203" pitchFamily="34" charset="77"/>
              </a:defRPr>
            </a:lvl1pPr>
          </a:lstStyle>
          <a:p>
            <a:r>
              <a:rPr lang="en-US" noProof="0"/>
              <a:t> </a:t>
            </a:r>
          </a:p>
        </p:txBody>
      </p:sp>
      <p:sp>
        <p:nvSpPr>
          <p:cNvPr id="26" name="Title 1">
            <a:extLst>
              <a:ext uri="{FF2B5EF4-FFF2-40B4-BE49-F238E27FC236}">
                <a16:creationId xmlns:a16="http://schemas.microsoft.com/office/drawing/2014/main" id="{76D3A253-E4E5-B246-BEA2-6B38C7E621EB}"/>
              </a:ext>
            </a:extLst>
          </p:cNvPr>
          <p:cNvSpPr>
            <a:spLocks noGrp="1"/>
          </p:cNvSpPr>
          <p:nvPr>
            <p:ph type="ctrTitle" hasCustomPrompt="1"/>
          </p:nvPr>
        </p:nvSpPr>
        <p:spPr>
          <a:xfrm>
            <a:off x="3566890" y="566910"/>
            <a:ext cx="3830200" cy="813867"/>
          </a:xfrm>
          <a:prstGeom prst="rect">
            <a:avLst/>
          </a:prstGeom>
        </p:spPr>
        <p:txBody>
          <a:bodyPr anchor="b">
            <a:normAutofit/>
          </a:bodyPr>
          <a:lstStyle>
            <a:lvl1pPr algn="l">
              <a:defRPr sz="2400" b="0"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a:t>
            </a:r>
          </a:p>
        </p:txBody>
      </p:sp>
      <p:sp>
        <p:nvSpPr>
          <p:cNvPr id="27" name="Text Placeholder 14">
            <a:extLst>
              <a:ext uri="{FF2B5EF4-FFF2-40B4-BE49-F238E27FC236}">
                <a16:creationId xmlns:a16="http://schemas.microsoft.com/office/drawing/2014/main" id="{9CEAD559-42DB-134A-8848-8708EA47BC35}"/>
              </a:ext>
            </a:extLst>
          </p:cNvPr>
          <p:cNvSpPr>
            <a:spLocks noGrp="1"/>
          </p:cNvSpPr>
          <p:nvPr>
            <p:ph type="body" sz="quarter" idx="13" hasCustomPrompt="1"/>
          </p:nvPr>
        </p:nvSpPr>
        <p:spPr>
          <a:xfrm>
            <a:off x="3566890" y="1625810"/>
            <a:ext cx="3830200" cy="3606379"/>
          </a:xfrm>
          <a:prstGeom prst="rect">
            <a:avLst/>
          </a:prstGeom>
        </p:spPr>
        <p:txBody>
          <a:bodyPr/>
          <a:lstStyle>
            <a:lvl1pPr marL="171450" indent="-171450">
              <a:buClr>
                <a:srgbClr val="35CED4"/>
              </a:buClr>
              <a:buFont typeface="Arial" panose="020B0604020202020204" pitchFamily="34" charset="0"/>
              <a:buChar char="•"/>
              <a:defRPr sz="1000" b="0" i="0">
                <a:solidFill>
                  <a:srgbClr val="00287A"/>
                </a:solidFill>
                <a:latin typeface="Lato" panose="020F0502020204030203" pitchFamily="34" charset="77"/>
                <a:ea typeface="Lato" panose="020F0502020204030203" pitchFamily="34" charset="77"/>
                <a:cs typeface="Lato" panose="020F0502020204030203" pitchFamily="34" charset="77"/>
              </a:defRPr>
            </a:lvl1pPr>
            <a:lvl2pPr marL="457200" indent="0">
              <a:buClr>
                <a:srgbClr val="0054FF"/>
              </a:buClr>
              <a:buFont typeface="Arial" panose="020B0604020202020204" pitchFamily="34" charset="0"/>
              <a:buNone/>
              <a:defRPr sz="1200" b="0" i="0">
                <a:solidFill>
                  <a:schemeClr val="bg1"/>
                </a:solidFill>
                <a:latin typeface="Lato" panose="020F0502020204030203" pitchFamily="34" charset="77"/>
              </a:defRPr>
            </a:lvl2pPr>
            <a:lvl3pPr marL="914400" indent="0">
              <a:buClr>
                <a:srgbClr val="0054FF"/>
              </a:buClr>
              <a:buFont typeface="Arial" panose="020B0604020202020204" pitchFamily="34" charset="0"/>
              <a:buNone/>
              <a:defRPr sz="1200" b="0" i="0">
                <a:solidFill>
                  <a:schemeClr val="bg1"/>
                </a:solidFill>
                <a:latin typeface="Lato" panose="020F0502020204030203" pitchFamily="34" charset="77"/>
              </a:defRPr>
            </a:lvl3pPr>
            <a:lvl4pPr marL="1371600" indent="0">
              <a:buClr>
                <a:srgbClr val="0054FF"/>
              </a:buClr>
              <a:buFont typeface="Arial" panose="020B0604020202020204" pitchFamily="34" charset="0"/>
              <a:buNone/>
              <a:defRPr sz="1200" b="0" i="0">
                <a:solidFill>
                  <a:schemeClr val="bg1"/>
                </a:solidFill>
                <a:latin typeface="Lato" panose="020F0502020204030203" pitchFamily="34" charset="77"/>
              </a:defRPr>
            </a:lvl4pPr>
            <a:lvl5pPr marL="1828800" indent="0">
              <a:buClr>
                <a:srgbClr val="0054FF"/>
              </a:buClr>
              <a:buFont typeface="Arial" panose="020B0604020202020204" pitchFamily="34" charset="0"/>
              <a:buNone/>
              <a:defRPr sz="1200" b="0" i="0">
                <a:solidFill>
                  <a:schemeClr val="bg1"/>
                </a:solidFill>
                <a:latin typeface="Lato" panose="020F0502020204030203" pitchFamily="34" charset="77"/>
              </a:defRPr>
            </a:lvl5pPr>
          </a:lstStyle>
          <a:p>
            <a:pPr lvl="0"/>
            <a:r>
              <a:rPr lang="en-US" noProof="0" dirty="0"/>
              <a:t>This is text, used to describe something that requires more text and no illustrations. </a:t>
            </a:r>
          </a:p>
          <a:p>
            <a:pPr lvl="0"/>
            <a:r>
              <a:rPr lang="en-US" noProof="0" dirty="0"/>
              <a:t>As an example, you could write something like how this publication and our discussions may include plans, predictions, estimates or other information that might be considered forward-looking. All forward-looking statements are subject to risks and uncertainties that could cause actual results to differ materially. </a:t>
            </a:r>
          </a:p>
          <a:p>
            <a:pPr lvl="0"/>
            <a:r>
              <a:rPr lang="en-US" noProof="0" dirty="0"/>
              <a:t>You are cautioned not to place undue reliance on these forward-looking statements, which reflect our opinions only as of the date of this presentation. Please keep in mind that we assume no obligation and do not intend to update these forward-looking statements. </a:t>
            </a:r>
          </a:p>
          <a:p>
            <a:pPr lvl="0"/>
            <a:r>
              <a:rPr lang="en-US" noProof="0" dirty="0"/>
              <a:t>Any unreleased services or features referenced in this, or other public statements are not currently available and may not be delivered on time or at all. </a:t>
            </a:r>
          </a:p>
          <a:p>
            <a:pPr lvl="0"/>
            <a:r>
              <a:rPr lang="en-US" noProof="0" dirty="0"/>
              <a:t>Customers who purchase our services should make the purchase decisions based upon features that are currently available. </a:t>
            </a:r>
          </a:p>
        </p:txBody>
      </p:sp>
      <p:sp>
        <p:nvSpPr>
          <p:cNvPr id="28" name="Tekstfelt 27">
            <a:extLst>
              <a:ext uri="{FF2B5EF4-FFF2-40B4-BE49-F238E27FC236}">
                <a16:creationId xmlns:a16="http://schemas.microsoft.com/office/drawing/2014/main" id="{F7D36AED-88D4-0740-9F7B-7BE424FB0DEA}"/>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pic>
        <p:nvPicPr>
          <p:cNvPr id="29" name="Billede 28">
            <a:extLst>
              <a:ext uri="{FF2B5EF4-FFF2-40B4-BE49-F238E27FC236}">
                <a16:creationId xmlns:a16="http://schemas.microsoft.com/office/drawing/2014/main" id="{78734A3C-BB70-2544-BABF-B65A2FC296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30" name="Pladsholder til indhold 18">
            <a:extLst>
              <a:ext uri="{FF2B5EF4-FFF2-40B4-BE49-F238E27FC236}">
                <a16:creationId xmlns:a16="http://schemas.microsoft.com/office/drawing/2014/main" id="{5C3F112D-4323-274C-B8BF-4E2819CB5ADE}"/>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
        <p:nvSpPr>
          <p:cNvPr id="31" name="Text Placeholder 14">
            <a:extLst>
              <a:ext uri="{FF2B5EF4-FFF2-40B4-BE49-F238E27FC236}">
                <a16:creationId xmlns:a16="http://schemas.microsoft.com/office/drawing/2014/main" id="{60FBE172-1876-EB4F-83EA-A21880A35912}"/>
              </a:ext>
            </a:extLst>
          </p:cNvPr>
          <p:cNvSpPr>
            <a:spLocks noGrp="1"/>
          </p:cNvSpPr>
          <p:nvPr>
            <p:ph type="body" sz="quarter" idx="15" hasCustomPrompt="1"/>
          </p:nvPr>
        </p:nvSpPr>
        <p:spPr>
          <a:xfrm>
            <a:off x="7642779" y="1625810"/>
            <a:ext cx="3830200" cy="3606379"/>
          </a:xfrm>
          <a:prstGeom prst="rect">
            <a:avLst/>
          </a:prstGeom>
        </p:spPr>
        <p:txBody>
          <a:bodyPr/>
          <a:lstStyle>
            <a:lvl1pPr marL="171450" indent="-171450">
              <a:buClr>
                <a:srgbClr val="35CED4"/>
              </a:buClr>
              <a:buFont typeface="Arial" panose="020B0604020202020204" pitchFamily="34" charset="0"/>
              <a:buChar char="•"/>
              <a:defRPr sz="1000" b="0" i="0">
                <a:solidFill>
                  <a:srgbClr val="00287A"/>
                </a:solidFill>
                <a:latin typeface="Lato" panose="020F0502020204030203" pitchFamily="34" charset="77"/>
                <a:ea typeface="Lato" panose="020F0502020204030203" pitchFamily="34" charset="77"/>
                <a:cs typeface="Lato" panose="020F0502020204030203" pitchFamily="34" charset="77"/>
              </a:defRPr>
            </a:lvl1pPr>
            <a:lvl2pPr marL="628650" indent="-171450">
              <a:buClr>
                <a:srgbClr val="35CED4"/>
              </a:buClr>
              <a:buFont typeface="Arial" panose="020B0604020202020204" pitchFamily="34" charset="0"/>
              <a:buChar char="•"/>
              <a:defRPr sz="1000" b="0" i="0">
                <a:solidFill>
                  <a:srgbClr val="00287A"/>
                </a:solidFill>
                <a:latin typeface="Lato" panose="020F0502020204030203" pitchFamily="34" charset="77"/>
              </a:defRPr>
            </a:lvl2pPr>
            <a:lvl3pPr marL="1085850" indent="-171450">
              <a:buClr>
                <a:srgbClr val="35CED4"/>
              </a:buClr>
              <a:buFont typeface="Arial" panose="020B0604020202020204" pitchFamily="34" charset="0"/>
              <a:buChar char="•"/>
              <a:defRPr sz="1000" b="0" i="0">
                <a:solidFill>
                  <a:srgbClr val="00287A"/>
                </a:solidFill>
                <a:latin typeface="Lato" panose="020F0502020204030203" pitchFamily="34" charset="77"/>
              </a:defRPr>
            </a:lvl3pPr>
            <a:lvl4pPr marL="1543050" indent="-171450">
              <a:buClr>
                <a:srgbClr val="35CED4"/>
              </a:buClr>
              <a:buFont typeface="Arial" panose="020B0604020202020204" pitchFamily="34" charset="0"/>
              <a:buChar char="•"/>
              <a:defRPr sz="1000" b="0" i="0">
                <a:solidFill>
                  <a:srgbClr val="00287A"/>
                </a:solidFill>
                <a:latin typeface="Lato" panose="020F0502020204030203" pitchFamily="34" charset="77"/>
              </a:defRPr>
            </a:lvl4pPr>
            <a:lvl5pPr marL="2000250" indent="-171450">
              <a:buClr>
                <a:srgbClr val="35CED4"/>
              </a:buClr>
              <a:buFont typeface="Arial" panose="020B0604020202020204" pitchFamily="34" charset="0"/>
              <a:buChar char="•"/>
              <a:defRPr sz="1000" b="0" i="0">
                <a:solidFill>
                  <a:srgbClr val="00287A"/>
                </a:solidFill>
                <a:latin typeface="Lato" panose="020F0502020204030203" pitchFamily="34" charset="77"/>
              </a:defRPr>
            </a:lvl5pPr>
          </a:lstStyle>
          <a:p>
            <a:pPr lvl="0"/>
            <a:r>
              <a:rPr lang="en-US" noProof="0" dirty="0"/>
              <a:t>Click to add your talking points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2" name="Tekstfelt 31">
            <a:extLst>
              <a:ext uri="{FF2B5EF4-FFF2-40B4-BE49-F238E27FC236}">
                <a16:creationId xmlns:a16="http://schemas.microsoft.com/office/drawing/2014/main" id="{5DDEE0CD-73B2-7148-8EF7-29970292E279}"/>
              </a:ext>
            </a:extLst>
          </p:cNvPr>
          <p:cNvSpPr txBox="1"/>
          <p:nvPr userDrawn="1"/>
        </p:nvSpPr>
        <p:spPr>
          <a:xfrm rot="16200000">
            <a:off x="-313968" y="6076905"/>
            <a:ext cx="1143546" cy="215444"/>
          </a:xfrm>
          <a:prstGeom prst="rect">
            <a:avLst/>
          </a:prstGeom>
          <a:noFill/>
        </p:spPr>
        <p:txBody>
          <a:bodyPr wrap="square" rtlCol="0">
            <a:spAutoFit/>
          </a:bodyPr>
          <a:lstStyle/>
          <a:p>
            <a:pPr algn="ctr"/>
            <a:r>
              <a:rPr lang="en-US" sz="800" b="0" i="0" noProof="0" dirty="0" err="1">
                <a:solidFill>
                  <a:srgbClr val="0080FF"/>
                </a:solidFill>
                <a:latin typeface="Lato" panose="020F0502020204030203" pitchFamily="34" charset="77"/>
              </a:rPr>
              <a:t>AskCody.com</a:t>
            </a:r>
            <a:endParaRPr lang="en-US" sz="800" b="0" i="0" noProof="0" dirty="0">
              <a:solidFill>
                <a:srgbClr val="0080FF"/>
              </a:solidFill>
              <a:latin typeface="Lato" panose="020F0502020204030203" pitchFamily="34" charset="77"/>
            </a:endParaRPr>
          </a:p>
        </p:txBody>
      </p:sp>
    </p:spTree>
    <p:extLst>
      <p:ext uri="{BB962C8B-B14F-4D97-AF65-F5344CB8AC3E}">
        <p14:creationId xmlns:p14="http://schemas.microsoft.com/office/powerpoint/2010/main" val="72150737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3024227" y="1557466"/>
            <a:ext cx="3649625" cy="1691920"/>
          </a:xfrm>
          <a:prstGeom prst="rect">
            <a:avLst/>
          </a:prstGeom>
        </p:spPr>
        <p:txBody>
          <a:bodyPr anchor="t">
            <a:normAutofit/>
          </a:bodyPr>
          <a:lstStyle>
            <a:lvl1pPr algn="r">
              <a:defRPr sz="2400" b="0"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a:t>THIS IS A CAPITALIZED HEADLINE</a:t>
            </a:r>
          </a:p>
        </p:txBody>
      </p:sp>
      <p:sp>
        <p:nvSpPr>
          <p:cNvPr id="8" name="Text Placeholder 14"/>
          <p:cNvSpPr>
            <a:spLocks noGrp="1"/>
          </p:cNvSpPr>
          <p:nvPr>
            <p:ph type="body" sz="quarter" idx="13" hasCustomPrompt="1"/>
          </p:nvPr>
        </p:nvSpPr>
        <p:spPr>
          <a:xfrm>
            <a:off x="6940789" y="1557465"/>
            <a:ext cx="4382740" cy="4354819"/>
          </a:xfrm>
          <a:prstGeom prst="rect">
            <a:avLst/>
          </a:prstGeom>
        </p:spPr>
        <p:txBody>
          <a:bodyPr/>
          <a:lstStyle>
            <a:lvl1pPr marL="0" indent="0">
              <a:buFont typeface="Arial" panose="020B0604020202020204" pitchFamily="34" charset="0"/>
              <a:buNone/>
              <a:defRPr lang="da-DK" sz="1000" b="0" i="0" smtClean="0">
                <a:effectLst/>
                <a:latin typeface="Lato" panose="020F0502020204030203" pitchFamily="34" charset="77"/>
              </a:defRPr>
            </a:lvl1pPr>
            <a:lvl2pPr marL="457200" indent="0">
              <a:buNone/>
              <a:defRPr sz="1400" b="0" i="0">
                <a:solidFill>
                  <a:schemeClr val="tx1"/>
                </a:solidFill>
                <a:latin typeface="Lato" panose="020F0502020204030203" pitchFamily="34" charset="77"/>
              </a:defRPr>
            </a:lvl2pPr>
            <a:lvl3pPr marL="914400" indent="0">
              <a:buNone/>
              <a:defRPr sz="1400" b="0" i="0">
                <a:solidFill>
                  <a:schemeClr val="tx1"/>
                </a:solidFill>
                <a:latin typeface="Lato" panose="020F0502020204030203" pitchFamily="34" charset="77"/>
              </a:defRPr>
            </a:lvl3pPr>
            <a:lvl4pPr marL="1371600" indent="0">
              <a:buNone/>
              <a:defRPr sz="1400" b="0" i="0">
                <a:solidFill>
                  <a:schemeClr val="tx1"/>
                </a:solidFill>
                <a:latin typeface="Lato" panose="020F0502020204030203" pitchFamily="34" charset="77"/>
              </a:defRPr>
            </a:lvl4pPr>
            <a:lvl5pPr marL="1828800" indent="0">
              <a:buNone/>
              <a:defRPr sz="1400" b="0" i="0">
                <a:solidFill>
                  <a:schemeClr val="tx1"/>
                </a:solidFill>
                <a:latin typeface="Lato" panose="020F0502020204030203" pitchFamily="34" charset="77"/>
              </a:defRPr>
            </a:lvl5pPr>
          </a:lstStyle>
          <a:p>
            <a:pPr lvl="0"/>
            <a:r>
              <a:rPr lang="en-US" noProof="0" dirty="0"/>
              <a:t>This is text, used to describe something that requires more text and no illustrations. </a:t>
            </a:r>
          </a:p>
          <a:p>
            <a:pPr lvl="0"/>
            <a:r>
              <a:rPr lang="en-US" noProof="0" dirty="0"/>
              <a:t>As an example, you could write something like how this publication and our discussions may include plans, predictions, estimates or other information that might be considered forward-looking. All forward-looking statements are subject to risks and uncertainties that could cause actual results to differ materially. </a:t>
            </a:r>
          </a:p>
          <a:p>
            <a:pPr lvl="0"/>
            <a:r>
              <a:rPr lang="en-US" noProof="0" dirty="0"/>
              <a:t>You are cautioned not to place undue reliance on these forward-looking statements, which reflect our opinions only as of the date of this presentation. Please keep in mind that we assume no obligation and do not intend to update these forward-looking statements. </a:t>
            </a:r>
          </a:p>
          <a:p>
            <a:pPr lvl="0"/>
            <a:r>
              <a:rPr lang="en-US" noProof="0" dirty="0"/>
              <a:t>Any unreleased services or features referenced in this, or other public statements are not currently available and may not be delivered on time or at all. </a:t>
            </a:r>
          </a:p>
          <a:p>
            <a:pPr lvl="0"/>
            <a:r>
              <a:rPr lang="en-US" noProof="0" dirty="0"/>
              <a:t>Customers who purchase our services should make the purchase decisions based upon features that are currently available. </a:t>
            </a:r>
          </a:p>
        </p:txBody>
      </p:sp>
      <p:sp>
        <p:nvSpPr>
          <p:cNvPr id="16" name="Tekstfelt 15">
            <a:extLst>
              <a:ext uri="{FF2B5EF4-FFF2-40B4-BE49-F238E27FC236}">
                <a16:creationId xmlns:a16="http://schemas.microsoft.com/office/drawing/2014/main" id="{757F4EC3-CBCF-A543-BD12-49CF72F8759E}"/>
              </a:ext>
            </a:extLst>
          </p:cNvPr>
          <p:cNvSpPr txBox="1"/>
          <p:nvPr userDrawn="1"/>
        </p:nvSpPr>
        <p:spPr>
          <a:xfrm rot="16200000">
            <a:off x="-313968" y="6076905"/>
            <a:ext cx="1143546" cy="215444"/>
          </a:xfrm>
          <a:prstGeom prst="rect">
            <a:avLst/>
          </a:prstGeom>
          <a:noFill/>
        </p:spPr>
        <p:txBody>
          <a:bodyPr wrap="square" rtlCol="0">
            <a:spAutoFit/>
          </a:bodyPr>
          <a:lstStyle/>
          <a:p>
            <a:pPr algn="ctr"/>
            <a:r>
              <a:rPr lang="en-US" sz="800" b="0" i="0" noProof="0">
                <a:solidFill>
                  <a:srgbClr val="0080FF"/>
                </a:solidFill>
                <a:latin typeface="Lato" panose="020F0502020204030203" pitchFamily="34" charset="77"/>
              </a:rPr>
              <a:t>AskCody.com</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1" name="Tekstfelt 10">
            <a:extLst>
              <a:ext uri="{FF2B5EF4-FFF2-40B4-BE49-F238E27FC236}">
                <a16:creationId xmlns:a16="http://schemas.microsoft.com/office/drawing/2014/main" id="{5D1D5A24-2F87-9B46-9F7A-58FC36446D48}"/>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2" name="Pladsholder til indhold 18">
            <a:extLst>
              <a:ext uri="{FF2B5EF4-FFF2-40B4-BE49-F238E27FC236}">
                <a16:creationId xmlns:a16="http://schemas.microsoft.com/office/drawing/2014/main" id="{B15D73E7-B8E5-4543-8CC9-277A17FC8A5E}"/>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grpSp>
        <p:nvGrpSpPr>
          <p:cNvPr id="10" name="Gruppe 9">
            <a:extLst>
              <a:ext uri="{FF2B5EF4-FFF2-40B4-BE49-F238E27FC236}">
                <a16:creationId xmlns:a16="http://schemas.microsoft.com/office/drawing/2014/main" id="{B1E8DC7E-ECF0-3045-A0CB-9A3E65DC319D}"/>
              </a:ext>
            </a:extLst>
          </p:cNvPr>
          <p:cNvGrpSpPr/>
          <p:nvPr userDrawn="1"/>
        </p:nvGrpSpPr>
        <p:grpSpPr>
          <a:xfrm>
            <a:off x="0" y="2178359"/>
            <a:ext cx="5583677" cy="4679641"/>
            <a:chOff x="0" y="3291712"/>
            <a:chExt cx="4255241" cy="3566288"/>
          </a:xfrm>
        </p:grpSpPr>
        <p:sp>
          <p:nvSpPr>
            <p:cNvPr id="13" name="Kombinationstegning 12">
              <a:extLst>
                <a:ext uri="{FF2B5EF4-FFF2-40B4-BE49-F238E27FC236}">
                  <a16:creationId xmlns:a16="http://schemas.microsoft.com/office/drawing/2014/main" id="{197DC92F-5FD3-074B-A696-4DD34AF10144}"/>
                </a:ext>
              </a:extLst>
            </p:cNvPr>
            <p:cNvSpPr/>
            <p:nvPr/>
          </p:nvSpPr>
          <p:spPr>
            <a:xfrm>
              <a:off x="0" y="3291712"/>
              <a:ext cx="4255240" cy="3566288"/>
            </a:xfrm>
            <a:custGeom>
              <a:avLst/>
              <a:gdLst>
                <a:gd name="connsiteX0" fmla="*/ 0 w 4255240"/>
                <a:gd name="connsiteY0" fmla="*/ 0 h 3566288"/>
                <a:gd name="connsiteX1" fmla="*/ 4255240 w 4255240"/>
                <a:gd name="connsiteY1" fmla="*/ 1813098 h 3566288"/>
                <a:gd name="connsiteX2" fmla="*/ 4255240 w 4255240"/>
                <a:gd name="connsiteY2" fmla="*/ 3566288 h 3566288"/>
                <a:gd name="connsiteX3" fmla="*/ 3455943 w 4255240"/>
                <a:gd name="connsiteY3" fmla="*/ 3566288 h 3566288"/>
                <a:gd name="connsiteX4" fmla="*/ 0 w 4255240"/>
                <a:gd name="connsiteY4" fmla="*/ 2093760 h 356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5240" h="3566288">
                  <a:moveTo>
                    <a:pt x="0" y="0"/>
                  </a:moveTo>
                  <a:lnTo>
                    <a:pt x="4255240" y="1813098"/>
                  </a:lnTo>
                  <a:lnTo>
                    <a:pt x="4255240" y="3566288"/>
                  </a:lnTo>
                  <a:lnTo>
                    <a:pt x="3455943" y="3566288"/>
                  </a:lnTo>
                  <a:lnTo>
                    <a:pt x="0" y="2093760"/>
                  </a:lnTo>
                  <a:close/>
                </a:path>
              </a:pathLst>
            </a:custGeom>
            <a:solidFill>
              <a:srgbClr val="00287A"/>
            </a:solidFill>
            <a:ln w="6350" cap="flat">
              <a:noFill/>
              <a:prstDash val="solid"/>
              <a:miter/>
            </a:ln>
          </p:spPr>
          <p:txBody>
            <a:bodyPr rtlCol="0" anchor="ctr"/>
            <a:lstStyle/>
            <a:p>
              <a:endParaRPr lang="da-DK" dirty="0"/>
            </a:p>
          </p:txBody>
        </p:sp>
        <p:sp>
          <p:nvSpPr>
            <p:cNvPr id="15" name="Kombinationstegning 14">
              <a:extLst>
                <a:ext uri="{FF2B5EF4-FFF2-40B4-BE49-F238E27FC236}">
                  <a16:creationId xmlns:a16="http://schemas.microsoft.com/office/drawing/2014/main" id="{3980D4D3-EE1B-1C4E-96B5-D2A08CE6227F}"/>
                </a:ext>
              </a:extLst>
            </p:cNvPr>
            <p:cNvSpPr/>
            <p:nvPr userDrawn="1"/>
          </p:nvSpPr>
          <p:spPr>
            <a:xfrm>
              <a:off x="140598" y="5104810"/>
              <a:ext cx="4114643" cy="1753190"/>
            </a:xfrm>
            <a:custGeom>
              <a:avLst/>
              <a:gdLst>
                <a:gd name="connsiteX0" fmla="*/ 4114643 w 4114643"/>
                <a:gd name="connsiteY0" fmla="*/ 0 h 1753190"/>
                <a:gd name="connsiteX1" fmla="*/ 4114643 w 4114643"/>
                <a:gd name="connsiteY1" fmla="*/ 1753190 h 1753190"/>
                <a:gd name="connsiteX2" fmla="*/ 0 w 4114643"/>
                <a:gd name="connsiteY2" fmla="*/ 1753190 h 1753190"/>
              </a:gdLst>
              <a:ahLst/>
              <a:cxnLst>
                <a:cxn ang="0">
                  <a:pos x="connsiteX0" y="connsiteY0"/>
                </a:cxn>
                <a:cxn ang="0">
                  <a:pos x="connsiteX1" y="connsiteY1"/>
                </a:cxn>
                <a:cxn ang="0">
                  <a:pos x="connsiteX2" y="connsiteY2"/>
                </a:cxn>
              </a:cxnLst>
              <a:rect l="l" t="t" r="r" b="b"/>
              <a:pathLst>
                <a:path w="4114643" h="1753190">
                  <a:moveTo>
                    <a:pt x="4114643" y="0"/>
                  </a:moveTo>
                  <a:lnTo>
                    <a:pt x="4114643" y="1753190"/>
                  </a:lnTo>
                  <a:lnTo>
                    <a:pt x="0" y="1753190"/>
                  </a:lnTo>
                  <a:close/>
                </a:path>
              </a:pathLst>
            </a:custGeom>
            <a:solidFill>
              <a:srgbClr val="0080FF"/>
            </a:solidFill>
            <a:ln w="6350" cap="flat">
              <a:noFill/>
              <a:prstDash val="solid"/>
              <a:miter/>
            </a:ln>
          </p:spPr>
          <p:txBody>
            <a:bodyPr rtlCol="0" anchor="ctr"/>
            <a:lstStyle/>
            <a:p>
              <a:endParaRPr lang="da-DK" dirty="0"/>
            </a:p>
          </p:txBody>
        </p:sp>
        <p:sp>
          <p:nvSpPr>
            <p:cNvPr id="18" name="Kombinationstegning 17">
              <a:extLst>
                <a:ext uri="{FF2B5EF4-FFF2-40B4-BE49-F238E27FC236}">
                  <a16:creationId xmlns:a16="http://schemas.microsoft.com/office/drawing/2014/main" id="{421D5A95-43C8-8A4D-BA03-BAADCE1C49BC}"/>
                </a:ext>
              </a:extLst>
            </p:cNvPr>
            <p:cNvSpPr/>
            <p:nvPr/>
          </p:nvSpPr>
          <p:spPr>
            <a:xfrm>
              <a:off x="1798150" y="5104810"/>
              <a:ext cx="2457087" cy="1753190"/>
            </a:xfrm>
            <a:custGeom>
              <a:avLst/>
              <a:gdLst>
                <a:gd name="connsiteX0" fmla="*/ 2457087 w 2457087"/>
                <a:gd name="connsiteY0" fmla="*/ 0 h 1753190"/>
                <a:gd name="connsiteX1" fmla="*/ 2457087 w 2457087"/>
                <a:gd name="connsiteY1" fmla="*/ 1753190 h 1753190"/>
                <a:gd name="connsiteX2" fmla="*/ 1657787 w 2457087"/>
                <a:gd name="connsiteY2" fmla="*/ 1753190 h 1753190"/>
                <a:gd name="connsiteX3" fmla="*/ 0 w 2457087"/>
                <a:gd name="connsiteY3" fmla="*/ 1046833 h 1753190"/>
              </a:gdLst>
              <a:ahLst/>
              <a:cxnLst>
                <a:cxn ang="0">
                  <a:pos x="connsiteX0" y="connsiteY0"/>
                </a:cxn>
                <a:cxn ang="0">
                  <a:pos x="connsiteX1" y="connsiteY1"/>
                </a:cxn>
                <a:cxn ang="0">
                  <a:pos x="connsiteX2" y="connsiteY2"/>
                </a:cxn>
                <a:cxn ang="0">
                  <a:pos x="connsiteX3" y="connsiteY3"/>
                </a:cxn>
              </a:cxnLst>
              <a:rect l="l" t="t" r="r" b="b"/>
              <a:pathLst>
                <a:path w="2457087" h="1753190">
                  <a:moveTo>
                    <a:pt x="2457087" y="0"/>
                  </a:moveTo>
                  <a:lnTo>
                    <a:pt x="2457087" y="1753190"/>
                  </a:lnTo>
                  <a:lnTo>
                    <a:pt x="1657787" y="1753190"/>
                  </a:lnTo>
                  <a:lnTo>
                    <a:pt x="0" y="1046833"/>
                  </a:lnTo>
                  <a:close/>
                </a:path>
              </a:pathLst>
            </a:custGeom>
            <a:solidFill>
              <a:srgbClr val="0054FF"/>
            </a:solidFill>
            <a:ln w="6350" cap="flat">
              <a:noFill/>
              <a:prstDash val="solid"/>
              <a:miter/>
            </a:ln>
          </p:spPr>
          <p:txBody>
            <a:bodyPr rtlCol="0" anchor="ctr"/>
            <a:lstStyle/>
            <a:p>
              <a:endParaRPr lang="da-DK"/>
            </a:p>
          </p:txBody>
        </p:sp>
      </p:grpSp>
    </p:spTree>
    <p:extLst>
      <p:ext uri="{BB962C8B-B14F-4D97-AF65-F5344CB8AC3E}">
        <p14:creationId xmlns:p14="http://schemas.microsoft.com/office/powerpoint/2010/main" val="372339309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how off slid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30" name="TextBox 3">
            <a:extLst>
              <a:ext uri="{FF2B5EF4-FFF2-40B4-BE49-F238E27FC236}">
                <a16:creationId xmlns:a16="http://schemas.microsoft.com/office/drawing/2014/main" id="{E5552EB2-A978-DB44-8A70-84F1948F7D85}"/>
              </a:ext>
            </a:extLst>
          </p:cNvPr>
          <p:cNvSpPr txBox="1"/>
          <p:nvPr userDrawn="1"/>
        </p:nvSpPr>
        <p:spPr>
          <a:xfrm>
            <a:off x="911234" y="5711504"/>
            <a:ext cx="2323812" cy="507831"/>
          </a:xfrm>
          <a:prstGeom prst="rect">
            <a:avLst/>
          </a:prstGeom>
          <a:noFill/>
        </p:spPr>
        <p:txBody>
          <a:bodyPr wrap="square" rtlCol="0">
            <a:spAutoFit/>
          </a:bodyPr>
          <a:lstStyle/>
          <a:p>
            <a:pPr algn="ctr"/>
            <a:r>
              <a:rPr lang="en-US" sz="900" b="0" i="0" noProof="0">
                <a:latin typeface="Lato" panose="020F0502020204030203" pitchFamily="34" charset="77"/>
              </a:rPr>
              <a:t>Named one of the market-leading vendors of the Meeting Management category by Gartner</a:t>
            </a:r>
          </a:p>
        </p:txBody>
      </p:sp>
      <p:pic>
        <p:nvPicPr>
          <p:cNvPr id="31" name="Picture 4">
            <a:extLst>
              <a:ext uri="{FF2B5EF4-FFF2-40B4-BE49-F238E27FC236}">
                <a16:creationId xmlns:a16="http://schemas.microsoft.com/office/drawing/2014/main" id="{8EA2B312-8E7F-7244-935F-0903FD672A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71285" y="5389111"/>
            <a:ext cx="803710" cy="185858"/>
          </a:xfrm>
          <a:prstGeom prst="rect">
            <a:avLst/>
          </a:prstGeom>
        </p:spPr>
      </p:pic>
      <p:pic>
        <p:nvPicPr>
          <p:cNvPr id="32" name="Billede 9">
            <a:extLst>
              <a:ext uri="{FF2B5EF4-FFF2-40B4-BE49-F238E27FC236}">
                <a16:creationId xmlns:a16="http://schemas.microsoft.com/office/drawing/2014/main" id="{029CA5CC-ADFB-BB4F-9EFB-AC81CF8C6D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83150" y="5377316"/>
            <a:ext cx="980781" cy="209441"/>
          </a:xfrm>
          <a:prstGeom prst="rect">
            <a:avLst/>
          </a:prstGeom>
        </p:spPr>
      </p:pic>
      <p:pic>
        <p:nvPicPr>
          <p:cNvPr id="33" name="Picture 6">
            <a:hlinkClick r:id="rId4"/>
            <a:extLst>
              <a:ext uri="{FF2B5EF4-FFF2-40B4-BE49-F238E27FC236}">
                <a16:creationId xmlns:a16="http://schemas.microsoft.com/office/drawing/2014/main" id="{CA6A76E7-3C43-BC4A-9E2D-507242552D5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18406" y="5330062"/>
            <a:ext cx="1509972" cy="303955"/>
          </a:xfrm>
          <a:prstGeom prst="rect">
            <a:avLst/>
          </a:prstGeom>
        </p:spPr>
      </p:pic>
      <p:sp>
        <p:nvSpPr>
          <p:cNvPr id="34" name="TextBox 12">
            <a:extLst>
              <a:ext uri="{FF2B5EF4-FFF2-40B4-BE49-F238E27FC236}">
                <a16:creationId xmlns:a16="http://schemas.microsoft.com/office/drawing/2014/main" id="{E6BA9343-3D7F-3546-B0D2-D60C4FAB225D}"/>
              </a:ext>
            </a:extLst>
          </p:cNvPr>
          <p:cNvSpPr txBox="1"/>
          <p:nvPr userDrawn="1"/>
        </p:nvSpPr>
        <p:spPr>
          <a:xfrm>
            <a:off x="3711486" y="5711504"/>
            <a:ext cx="2323812" cy="369332"/>
          </a:xfrm>
          <a:prstGeom prst="rect">
            <a:avLst/>
          </a:prstGeom>
          <a:noFill/>
        </p:spPr>
        <p:txBody>
          <a:bodyPr wrap="square" rtlCol="0">
            <a:spAutoFit/>
          </a:bodyPr>
          <a:lstStyle/>
          <a:p>
            <a:pPr algn="ctr"/>
            <a:r>
              <a:rPr lang="en-US" sz="900" b="0" i="0" noProof="0">
                <a:latin typeface="Lato" panose="020F0502020204030203" pitchFamily="34" charset="77"/>
              </a:rPr>
              <a:t>Acknowledged by Microsoft making</a:t>
            </a:r>
          </a:p>
          <a:p>
            <a:pPr algn="ctr"/>
            <a:r>
              <a:rPr lang="en-US" sz="900" b="0" i="0" noProof="0">
                <a:latin typeface="Lato" panose="020F0502020204030203" pitchFamily="34" charset="77"/>
              </a:rPr>
              <a:t>Office 365 better</a:t>
            </a:r>
          </a:p>
        </p:txBody>
      </p:sp>
      <p:sp>
        <p:nvSpPr>
          <p:cNvPr id="35" name="TextBox 13">
            <a:extLst>
              <a:ext uri="{FF2B5EF4-FFF2-40B4-BE49-F238E27FC236}">
                <a16:creationId xmlns:a16="http://schemas.microsoft.com/office/drawing/2014/main" id="{E816126A-0C32-5B46-BD48-E169375FB0A2}"/>
              </a:ext>
            </a:extLst>
          </p:cNvPr>
          <p:cNvSpPr txBox="1"/>
          <p:nvPr userDrawn="1"/>
        </p:nvSpPr>
        <p:spPr>
          <a:xfrm>
            <a:off x="6411634" y="5701010"/>
            <a:ext cx="2323812" cy="784830"/>
          </a:xfrm>
          <a:prstGeom prst="rect">
            <a:avLst/>
          </a:prstGeom>
          <a:noFill/>
        </p:spPr>
        <p:txBody>
          <a:bodyPr wrap="square" rtlCol="0">
            <a:spAutoFit/>
          </a:bodyPr>
          <a:lstStyle/>
          <a:p>
            <a:pPr algn="ctr"/>
            <a:r>
              <a:rPr lang="en-US" sz="900" b="0" i="0" noProof="0">
                <a:latin typeface="Lato" panose="020F0502020204030203" pitchFamily="34" charset="77"/>
              </a:rPr>
              <a:t>“Innovative solutions like AskCody will help our joint customers manage time much more efficiently than ever before.”</a:t>
            </a:r>
          </a:p>
          <a:p>
            <a:pPr algn="ctr"/>
            <a:r>
              <a:rPr lang="en-US" sz="900" b="0" i="0" noProof="0">
                <a:latin typeface="Lato" panose="020F0502020204030203" pitchFamily="34" charset="77"/>
              </a:rPr>
              <a:t>- Rob Howard, Microsoft</a:t>
            </a:r>
            <a:br>
              <a:rPr lang="en-US" sz="900" b="0" i="0" noProof="0">
                <a:latin typeface="Lato" panose="020F0502020204030203" pitchFamily="34" charset="77"/>
              </a:rPr>
            </a:br>
            <a:endParaRPr lang="en-US" sz="900" b="0" i="0" noProof="0">
              <a:latin typeface="Lato" panose="020F0502020204030203" pitchFamily="34" charset="77"/>
            </a:endParaRPr>
          </a:p>
        </p:txBody>
      </p:sp>
      <p:sp>
        <p:nvSpPr>
          <p:cNvPr id="36" name="TextBox 14">
            <a:extLst>
              <a:ext uri="{FF2B5EF4-FFF2-40B4-BE49-F238E27FC236}">
                <a16:creationId xmlns:a16="http://schemas.microsoft.com/office/drawing/2014/main" id="{D5B9AB0B-844C-2F44-9B64-BAA7B71BD2BA}"/>
              </a:ext>
            </a:extLst>
          </p:cNvPr>
          <p:cNvSpPr txBox="1"/>
          <p:nvPr userDrawn="1"/>
        </p:nvSpPr>
        <p:spPr>
          <a:xfrm>
            <a:off x="9037889" y="5701010"/>
            <a:ext cx="2323812" cy="1061829"/>
          </a:xfrm>
          <a:prstGeom prst="rect">
            <a:avLst/>
          </a:prstGeom>
          <a:noFill/>
        </p:spPr>
        <p:txBody>
          <a:bodyPr wrap="square" rtlCol="0">
            <a:spAutoFit/>
          </a:bodyPr>
          <a:lstStyle/>
          <a:p>
            <a:pPr algn="ctr"/>
            <a:r>
              <a:rPr lang="en-US" sz="900" b="0" i="0" noProof="0">
                <a:latin typeface="Lato" panose="020F0502020204030203" pitchFamily="34" charset="77"/>
              </a:rPr>
              <a:t>"AskCody never lies”</a:t>
            </a:r>
          </a:p>
          <a:p>
            <a:pPr algn="ctr"/>
            <a:r>
              <a:rPr lang="en-US" sz="900" b="0" i="0" noProof="0">
                <a:latin typeface="Lato" panose="020F0502020204030203" pitchFamily="34" charset="77"/>
              </a:rPr>
              <a:t>"AskCody Helped Us Grow Our Space"</a:t>
            </a:r>
          </a:p>
          <a:p>
            <a:pPr algn="ctr"/>
            <a:r>
              <a:rPr lang="en-US" sz="900" b="0" i="0" noProof="0">
                <a:latin typeface="Lato" panose="020F0502020204030203" pitchFamily="34" charset="77"/>
              </a:rPr>
              <a:t>"Meeting Room Manager of the Future"</a:t>
            </a:r>
          </a:p>
          <a:p>
            <a:pPr algn="ctr"/>
            <a:r>
              <a:rPr lang="en-US" sz="900" b="0" i="0" noProof="0">
                <a:latin typeface="Lato" panose="020F0502020204030203" pitchFamily="34" charset="77"/>
              </a:rPr>
              <a:t>"Making Outlook better"</a:t>
            </a:r>
          </a:p>
          <a:p>
            <a:pPr algn="ctr"/>
            <a:br>
              <a:rPr lang="en-US" sz="900" b="0" i="0" noProof="0">
                <a:latin typeface="Lato" panose="020F0502020204030203" pitchFamily="34" charset="77"/>
              </a:rPr>
            </a:br>
            <a:endParaRPr lang="en-US" sz="900" b="0" i="0" noProof="0">
              <a:latin typeface="Lato" panose="020F0502020204030203" pitchFamily="34" charset="77"/>
            </a:endParaRPr>
          </a:p>
          <a:p>
            <a:pPr algn="ctr"/>
            <a:endParaRPr lang="en-US" sz="900" b="0" i="0" noProof="0">
              <a:latin typeface="Lato" panose="020F0502020204030203" pitchFamily="34" charset="77"/>
            </a:endParaRPr>
          </a:p>
        </p:txBody>
      </p:sp>
      <p:grpSp>
        <p:nvGrpSpPr>
          <p:cNvPr id="37" name="Group 17">
            <a:extLst>
              <a:ext uri="{FF2B5EF4-FFF2-40B4-BE49-F238E27FC236}">
                <a16:creationId xmlns:a16="http://schemas.microsoft.com/office/drawing/2014/main" id="{8959AFC6-0619-444A-BFFE-2951C7C32869}"/>
              </a:ext>
            </a:extLst>
          </p:cNvPr>
          <p:cNvGrpSpPr/>
          <p:nvPr userDrawn="1"/>
        </p:nvGrpSpPr>
        <p:grpSpPr>
          <a:xfrm>
            <a:off x="9329410" y="5232230"/>
            <a:ext cx="1833715" cy="499615"/>
            <a:chOff x="9994659" y="5447679"/>
            <a:chExt cx="2017086" cy="549577"/>
          </a:xfrm>
        </p:grpSpPr>
        <p:pic>
          <p:nvPicPr>
            <p:cNvPr id="38" name="Picture 7">
              <a:extLst>
                <a:ext uri="{FF2B5EF4-FFF2-40B4-BE49-F238E27FC236}">
                  <a16:creationId xmlns:a16="http://schemas.microsoft.com/office/drawing/2014/main" id="{EF7ABF21-4261-1E49-89F1-79B90DF0F7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94659" y="5447679"/>
              <a:ext cx="549577" cy="549577"/>
            </a:xfrm>
            <a:prstGeom prst="rect">
              <a:avLst/>
            </a:prstGeom>
          </p:spPr>
        </p:pic>
        <p:pic>
          <p:nvPicPr>
            <p:cNvPr id="39" name="Picture 16">
              <a:extLst>
                <a:ext uri="{FF2B5EF4-FFF2-40B4-BE49-F238E27FC236}">
                  <a16:creationId xmlns:a16="http://schemas.microsoft.com/office/drawing/2014/main" id="{7DA51480-A5DC-FC40-BDC0-2F86A933AF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80644" y="5497737"/>
              <a:ext cx="1631101" cy="449459"/>
            </a:xfrm>
            <a:prstGeom prst="rect">
              <a:avLst/>
            </a:prstGeom>
          </p:spPr>
        </p:pic>
      </p:grpSp>
      <p:pic>
        <p:nvPicPr>
          <p:cNvPr id="74" name="Picture 4">
            <a:extLst>
              <a:ext uri="{FF2B5EF4-FFF2-40B4-BE49-F238E27FC236}">
                <a16:creationId xmlns:a16="http://schemas.microsoft.com/office/drawing/2014/main" id="{2A21F069-F658-9F44-B0CC-E8CA8F2FDB4F}"/>
              </a:ext>
            </a:extLst>
          </p:cNvPr>
          <p:cNvPicPr>
            <a:picLocks noChangeAspect="1"/>
          </p:cNvPicPr>
          <p:nvPr userDrawn="1"/>
        </p:nvPicPr>
        <p:blipFill rotWithShape="1">
          <a:blip r:embed="rId8" cstate="print">
            <a:alphaModFix amt="70000"/>
            <a:extLst>
              <a:ext uri="{28A0092B-C50C-407E-A947-70E740481C1C}">
                <a14:useLocalDpi xmlns:a14="http://schemas.microsoft.com/office/drawing/2010/main"/>
              </a:ext>
            </a:extLst>
          </a:blip>
          <a:srcRect/>
          <a:stretch/>
        </p:blipFill>
        <p:spPr>
          <a:xfrm>
            <a:off x="6095999" y="1117288"/>
            <a:ext cx="6096001" cy="3420000"/>
          </a:xfrm>
          <a:prstGeom prst="rect">
            <a:avLst/>
          </a:prstGeom>
          <a:solidFill>
            <a:srgbClr val="00287A"/>
          </a:solidFill>
        </p:spPr>
      </p:pic>
      <p:sp>
        <p:nvSpPr>
          <p:cNvPr id="75" name="Slide Number Placeholder 5">
            <a:extLst>
              <a:ext uri="{FF2B5EF4-FFF2-40B4-BE49-F238E27FC236}">
                <a16:creationId xmlns:a16="http://schemas.microsoft.com/office/drawing/2014/main" id="{2B8B2A17-BB80-5D4A-84E7-C6B5486E2F43}"/>
              </a:ext>
            </a:extLst>
          </p:cNvPr>
          <p:cNvSpPr txBox="1">
            <a:spLocks/>
          </p:cNvSpPr>
          <p:nvPr userDrawn="1"/>
        </p:nvSpPr>
        <p:spPr>
          <a:xfrm>
            <a:off x="0" y="0"/>
            <a:ext cx="0" cy="0"/>
          </a:xfrm>
        </p:spPr>
        <p:txBody>
          <a:bodyPr/>
          <a:lstStyle>
            <a:defPPr>
              <a:defRPr lang="da-DK"/>
            </a:defPPr>
            <a:lvl1pPr marL="0" algn="l" defTabSz="914400" rtl="0" eaLnBrk="1" latinLnBrk="0" hangingPunct="1">
              <a:defRPr sz="1800" kern="1200">
                <a:solidFill>
                  <a:schemeClr val="tx1"/>
                </a:solidFill>
                <a:latin typeface="IBM Plex Sans" panose="020B050305020300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noProof="0"/>
              <a:t> </a:t>
            </a:r>
          </a:p>
        </p:txBody>
      </p:sp>
      <p:sp>
        <p:nvSpPr>
          <p:cNvPr id="79" name="Tekstfelt 78">
            <a:extLst>
              <a:ext uri="{FF2B5EF4-FFF2-40B4-BE49-F238E27FC236}">
                <a16:creationId xmlns:a16="http://schemas.microsoft.com/office/drawing/2014/main" id="{80A9BFAF-0FE4-D441-802B-6B9D1CDCD2A0}"/>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80" name="Pladsholder til indhold 18">
            <a:extLst>
              <a:ext uri="{FF2B5EF4-FFF2-40B4-BE49-F238E27FC236}">
                <a16:creationId xmlns:a16="http://schemas.microsoft.com/office/drawing/2014/main" id="{0BD3F54D-5BB2-2245-A2DD-80AD1F0FF641}"/>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a:t>TITLE OF SLIDESHOW</a:t>
            </a:r>
          </a:p>
        </p:txBody>
      </p:sp>
      <p:sp>
        <p:nvSpPr>
          <p:cNvPr id="81" name="Rektangel 80">
            <a:extLst>
              <a:ext uri="{FF2B5EF4-FFF2-40B4-BE49-F238E27FC236}">
                <a16:creationId xmlns:a16="http://schemas.microsoft.com/office/drawing/2014/main" id="{7988DFB5-7E51-F04C-A26B-9DFFFFE6083B}"/>
              </a:ext>
            </a:extLst>
          </p:cNvPr>
          <p:cNvSpPr/>
          <p:nvPr userDrawn="1"/>
        </p:nvSpPr>
        <p:spPr>
          <a:xfrm>
            <a:off x="-7258" y="1117288"/>
            <a:ext cx="6103257" cy="3420000"/>
          </a:xfrm>
          <a:prstGeom prst="rect">
            <a:avLst/>
          </a:prstGeom>
          <a:gradFill>
            <a:gsLst>
              <a:gs pos="0">
                <a:srgbClr val="00287A"/>
              </a:gs>
              <a:gs pos="100000">
                <a:srgbClr val="001B5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IBM Plex Sans" panose="020B0503050203000203" pitchFamily="34" charset="77"/>
            </a:endParaRPr>
          </a:p>
        </p:txBody>
      </p:sp>
      <p:sp>
        <p:nvSpPr>
          <p:cNvPr id="82" name="Text Placeholder 14">
            <a:extLst>
              <a:ext uri="{FF2B5EF4-FFF2-40B4-BE49-F238E27FC236}">
                <a16:creationId xmlns:a16="http://schemas.microsoft.com/office/drawing/2014/main" id="{AF4F2321-B32F-7C41-B8FE-88F35A218ECE}"/>
              </a:ext>
            </a:extLst>
          </p:cNvPr>
          <p:cNvSpPr>
            <a:spLocks noGrp="1"/>
          </p:cNvSpPr>
          <p:nvPr>
            <p:ph type="body" sz="quarter" idx="15" hasCustomPrompt="1"/>
          </p:nvPr>
        </p:nvSpPr>
        <p:spPr>
          <a:xfrm>
            <a:off x="904104" y="1807070"/>
            <a:ext cx="4280532" cy="2089489"/>
          </a:xfrm>
          <a:prstGeom prst="rect">
            <a:avLst/>
          </a:prstGeom>
        </p:spPr>
        <p:txBody>
          <a:bodyPr anchor="ctr"/>
          <a:lstStyle>
            <a:lvl1pPr marL="0" indent="0">
              <a:buFont typeface="Arial" panose="020B0604020202020204" pitchFamily="34" charset="0"/>
              <a:buNone/>
              <a:defRPr sz="3200" b="1" i="0" cap="all" baseline="0">
                <a:solidFill>
                  <a:schemeClr val="bg1"/>
                </a:solidFill>
                <a:latin typeface="Lato Black" panose="020F0502020204030203" pitchFamily="34" charset="77"/>
                <a:ea typeface="Lato Black" panose="020F0502020204030203" pitchFamily="34" charset="77"/>
                <a:cs typeface="Lato Black" panose="020F0502020204030203" pitchFamily="34" charset="77"/>
              </a:defRPr>
            </a:lvl1pPr>
            <a:lvl2pPr>
              <a:defRPr sz="1400" b="0" i="0">
                <a:solidFill>
                  <a:schemeClr val="bg1"/>
                </a:solidFill>
                <a:latin typeface="Lato" panose="020F0502020204030203" pitchFamily="34" charset="77"/>
              </a:defRPr>
            </a:lvl2pPr>
            <a:lvl3pPr>
              <a:defRPr sz="1400" b="0" i="0">
                <a:solidFill>
                  <a:schemeClr val="bg1"/>
                </a:solidFill>
                <a:latin typeface="Lato" panose="020F0502020204030203" pitchFamily="34" charset="77"/>
              </a:defRPr>
            </a:lvl3pPr>
            <a:lvl4pPr>
              <a:defRPr sz="1400" b="0" i="0">
                <a:solidFill>
                  <a:schemeClr val="bg1"/>
                </a:solidFill>
                <a:latin typeface="Lato" panose="020F0502020204030203" pitchFamily="34" charset="77"/>
              </a:defRPr>
            </a:lvl4pPr>
            <a:lvl5pPr>
              <a:defRPr sz="1400" b="0" i="0">
                <a:solidFill>
                  <a:schemeClr val="bg1"/>
                </a:solidFill>
                <a:latin typeface="Lato" panose="020F0502020204030203" pitchFamily="34" charset="77"/>
              </a:defRPr>
            </a:lvl5pPr>
          </a:lstStyle>
          <a:p>
            <a:pPr lvl="0"/>
            <a:r>
              <a:rPr lang="en-US" noProof="0" dirty="0"/>
              <a:t>A RECOGNIZED LEADER OF MEETING MANAGEMENT</a:t>
            </a:r>
          </a:p>
        </p:txBody>
      </p:sp>
      <p:grpSp>
        <p:nvGrpSpPr>
          <p:cNvPr id="40" name="Gruppe 39">
            <a:extLst>
              <a:ext uri="{FF2B5EF4-FFF2-40B4-BE49-F238E27FC236}">
                <a16:creationId xmlns:a16="http://schemas.microsoft.com/office/drawing/2014/main" id="{17FE5175-8311-2240-B939-62FC5A4C7E93}"/>
              </a:ext>
            </a:extLst>
          </p:cNvPr>
          <p:cNvGrpSpPr/>
          <p:nvPr userDrawn="1"/>
        </p:nvGrpSpPr>
        <p:grpSpPr>
          <a:xfrm>
            <a:off x="6930845" y="584955"/>
            <a:ext cx="4075549" cy="917026"/>
            <a:chOff x="6139900" y="620906"/>
            <a:chExt cx="5136290" cy="1155700"/>
          </a:xfrm>
        </p:grpSpPr>
        <p:pic>
          <p:nvPicPr>
            <p:cNvPr id="41" name="Grafik 40">
              <a:extLst>
                <a:ext uri="{FF2B5EF4-FFF2-40B4-BE49-F238E27FC236}">
                  <a16:creationId xmlns:a16="http://schemas.microsoft.com/office/drawing/2014/main" id="{872F62DB-8086-9C45-ADA1-4955D92817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62584" y="620906"/>
              <a:ext cx="889000" cy="1155700"/>
            </a:xfrm>
            <a:prstGeom prst="rect">
              <a:avLst/>
            </a:prstGeom>
          </p:spPr>
        </p:pic>
        <p:pic>
          <p:nvPicPr>
            <p:cNvPr id="42" name="Grafik 41">
              <a:extLst>
                <a:ext uri="{FF2B5EF4-FFF2-40B4-BE49-F238E27FC236}">
                  <a16:creationId xmlns:a16="http://schemas.microsoft.com/office/drawing/2014/main" id="{0B497B75-CF85-AE4D-9079-8BF211F0DF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24887" y="620906"/>
              <a:ext cx="889000" cy="1155700"/>
            </a:xfrm>
            <a:prstGeom prst="rect">
              <a:avLst/>
            </a:prstGeom>
          </p:spPr>
        </p:pic>
        <p:pic>
          <p:nvPicPr>
            <p:cNvPr id="44" name="Grafik 43">
              <a:extLst>
                <a:ext uri="{FF2B5EF4-FFF2-40B4-BE49-F238E27FC236}">
                  <a16:creationId xmlns:a16="http://schemas.microsoft.com/office/drawing/2014/main" id="{0D12932A-6FA9-4B46-956D-5C76547C41E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39900" y="620906"/>
              <a:ext cx="889000" cy="1155700"/>
            </a:xfrm>
            <a:prstGeom prst="rect">
              <a:avLst/>
            </a:prstGeom>
          </p:spPr>
        </p:pic>
        <p:pic>
          <p:nvPicPr>
            <p:cNvPr id="45" name="Grafik 44">
              <a:extLst>
                <a:ext uri="{FF2B5EF4-FFF2-40B4-BE49-F238E27FC236}">
                  <a16:creationId xmlns:a16="http://schemas.microsoft.com/office/drawing/2014/main" id="{D2539159-CB99-2D47-B83F-42F978C6A19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87190" y="620906"/>
              <a:ext cx="889000" cy="1155700"/>
            </a:xfrm>
            <a:prstGeom prst="rect">
              <a:avLst/>
            </a:prstGeom>
          </p:spPr>
        </p:pic>
        <p:pic>
          <p:nvPicPr>
            <p:cNvPr id="43" name="Grafik 42">
              <a:extLst>
                <a:ext uri="{FF2B5EF4-FFF2-40B4-BE49-F238E27FC236}">
                  <a16:creationId xmlns:a16="http://schemas.microsoft.com/office/drawing/2014/main" id="{02EF05AB-8FC4-8F46-B7B8-94FBF6E24E2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200281" y="620906"/>
              <a:ext cx="889000" cy="1155700"/>
            </a:xfrm>
            <a:prstGeom prst="rect">
              <a:avLst/>
            </a:prstGeom>
          </p:spPr>
        </p:pic>
      </p:grpSp>
    </p:spTree>
    <p:extLst>
      <p:ext uri="{BB962C8B-B14F-4D97-AF65-F5344CB8AC3E}">
        <p14:creationId xmlns:p14="http://schemas.microsoft.com/office/powerpoint/2010/main" val="101139483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how off slide">
    <p:bg>
      <p:bgPr>
        <a:solidFill>
          <a:schemeClr val="bg1"/>
        </a:solidFill>
        <a:effectLst/>
      </p:bgPr>
    </p:bg>
    <p:spTree>
      <p:nvGrpSpPr>
        <p:cNvPr id="1" name=""/>
        <p:cNvGrpSpPr/>
        <p:nvPr/>
      </p:nvGrpSpPr>
      <p:grpSpPr>
        <a:xfrm>
          <a:off x="0" y="0"/>
          <a:ext cx="0" cy="0"/>
          <a:chOff x="0" y="0"/>
          <a:chExt cx="0" cy="0"/>
        </a:xfrm>
      </p:grpSpPr>
      <p:sp>
        <p:nvSpPr>
          <p:cNvPr id="25" name="Slide Number Placeholder 5">
            <a:extLst>
              <a:ext uri="{FF2B5EF4-FFF2-40B4-BE49-F238E27FC236}">
                <a16:creationId xmlns:a16="http://schemas.microsoft.com/office/drawing/2014/main" id="{4B15ADF0-5BE3-4B49-9621-711CD42CF2E3}"/>
              </a:ext>
            </a:extLst>
          </p:cNvPr>
          <p:cNvSpPr>
            <a:spLocks noGrp="1"/>
          </p:cNvSpPr>
          <p:nvPr>
            <p:ph type="sldNum" sz="quarter" idx="12"/>
          </p:nvPr>
        </p:nvSpPr>
        <p:spPr>
          <a:xfrm>
            <a:off x="0" y="0"/>
            <a:ext cx="0" cy="0"/>
          </a:xfrm>
        </p:spPr>
        <p:txBody>
          <a:bodyPr/>
          <a:lstStyle>
            <a:lvl1pPr>
              <a:defRPr>
                <a:latin typeface="IBM Plex Sans" panose="020B0503050203000203" pitchFamily="34" charset="77"/>
              </a:defRPr>
            </a:lvl1pPr>
          </a:lstStyle>
          <a:p>
            <a:r>
              <a:rPr lang="en-US" noProof="0"/>
              <a:t> </a:t>
            </a:r>
          </a:p>
        </p:txBody>
      </p:sp>
      <p:sp>
        <p:nvSpPr>
          <p:cNvPr id="26" name="Tekstfelt 25">
            <a:extLst>
              <a:ext uri="{FF2B5EF4-FFF2-40B4-BE49-F238E27FC236}">
                <a16:creationId xmlns:a16="http://schemas.microsoft.com/office/drawing/2014/main" id="{09EEEAC5-8E82-7547-8E05-61B8EB969ADD}"/>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27" name="Pladsholder til indhold 18">
            <a:extLst>
              <a:ext uri="{FF2B5EF4-FFF2-40B4-BE49-F238E27FC236}">
                <a16:creationId xmlns:a16="http://schemas.microsoft.com/office/drawing/2014/main" id="{7F971192-76FB-0E4F-B543-7671D32B20C3}"/>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normalizeH="0"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pic>
        <p:nvPicPr>
          <p:cNvPr id="28" name="Billede 27">
            <a:extLst>
              <a:ext uri="{FF2B5EF4-FFF2-40B4-BE49-F238E27FC236}">
                <a16:creationId xmlns:a16="http://schemas.microsoft.com/office/drawing/2014/main" id="{34028402-9CD5-3B4D-8971-2FB982AB07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101" y="6237163"/>
            <a:ext cx="1338397" cy="293348"/>
          </a:xfrm>
          <a:prstGeom prst="rect">
            <a:avLst/>
          </a:prstGeom>
        </p:spPr>
      </p:pic>
      <p:sp>
        <p:nvSpPr>
          <p:cNvPr id="29" name="Title 1">
            <a:extLst>
              <a:ext uri="{FF2B5EF4-FFF2-40B4-BE49-F238E27FC236}">
                <a16:creationId xmlns:a16="http://schemas.microsoft.com/office/drawing/2014/main" id="{9790C9B5-F19A-8C45-A1D4-C246D6773590}"/>
              </a:ext>
            </a:extLst>
          </p:cNvPr>
          <p:cNvSpPr>
            <a:spLocks noGrp="1"/>
          </p:cNvSpPr>
          <p:nvPr>
            <p:ph type="ctrTitle" hasCustomPrompt="1"/>
          </p:nvPr>
        </p:nvSpPr>
        <p:spPr>
          <a:xfrm>
            <a:off x="388610" y="1582080"/>
            <a:ext cx="3872006" cy="813867"/>
          </a:xfrm>
          <a:prstGeom prst="rect">
            <a:avLst/>
          </a:prstGeom>
        </p:spPr>
        <p:txBody>
          <a:bodyPr anchor="b">
            <a:normAutofit/>
          </a:bodyPr>
          <a:lstStyle>
            <a:lvl1pPr algn="l">
              <a:defRPr sz="2400" b="0"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a:t>
            </a:r>
          </a:p>
        </p:txBody>
      </p:sp>
      <p:sp>
        <p:nvSpPr>
          <p:cNvPr id="46" name="Text Placeholder 14">
            <a:extLst>
              <a:ext uri="{FF2B5EF4-FFF2-40B4-BE49-F238E27FC236}">
                <a16:creationId xmlns:a16="http://schemas.microsoft.com/office/drawing/2014/main" id="{BB71406A-B99A-A643-8469-3C66536B1D82}"/>
              </a:ext>
            </a:extLst>
          </p:cNvPr>
          <p:cNvSpPr>
            <a:spLocks noGrp="1"/>
          </p:cNvSpPr>
          <p:nvPr>
            <p:ph type="body" sz="quarter" idx="15" hasCustomPrompt="1"/>
          </p:nvPr>
        </p:nvSpPr>
        <p:spPr>
          <a:xfrm>
            <a:off x="430416" y="2723538"/>
            <a:ext cx="3830200" cy="1541224"/>
          </a:xfrm>
          <a:prstGeom prst="rect">
            <a:avLst/>
          </a:prstGeom>
        </p:spPr>
        <p:txBody>
          <a:bodyPr/>
          <a:lstStyle>
            <a:lvl1pPr marL="0" indent="0">
              <a:buFont typeface="Arial" panose="020B0604020202020204" pitchFamily="34" charset="0"/>
              <a:buNone/>
              <a:defRPr sz="12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defRPr sz="1400" b="0" i="0">
                <a:solidFill>
                  <a:schemeClr val="bg1"/>
                </a:solidFill>
                <a:latin typeface="Lato" panose="020F0502020204030203" pitchFamily="34" charset="77"/>
              </a:defRPr>
            </a:lvl2pPr>
            <a:lvl3pPr>
              <a:defRPr sz="1400" b="0" i="0">
                <a:solidFill>
                  <a:schemeClr val="bg1"/>
                </a:solidFill>
                <a:latin typeface="Lato" panose="020F0502020204030203" pitchFamily="34" charset="77"/>
              </a:defRPr>
            </a:lvl3pPr>
            <a:lvl4pPr>
              <a:defRPr sz="1400" b="0" i="0">
                <a:solidFill>
                  <a:schemeClr val="bg1"/>
                </a:solidFill>
                <a:latin typeface="Lato" panose="020F0502020204030203" pitchFamily="34" charset="77"/>
              </a:defRPr>
            </a:lvl4pPr>
            <a:lvl5pPr>
              <a:defRPr sz="1400" b="0" i="0">
                <a:solidFill>
                  <a:schemeClr val="bg1"/>
                </a:solidFill>
                <a:latin typeface="Lato" panose="020F0502020204030203" pitchFamily="34" charset="77"/>
              </a:defRPr>
            </a:lvl5pPr>
          </a:lstStyle>
          <a:p>
            <a:pPr lvl="0"/>
            <a:r>
              <a:rPr lang="en-US" noProof="0" dirty="0"/>
              <a:t>What’s the content of the illustration you’re displaying and showing? What point are you trying to prove with this illustration?</a:t>
            </a:r>
          </a:p>
        </p:txBody>
      </p:sp>
    </p:spTree>
    <p:extLst>
      <p:ext uri="{BB962C8B-B14F-4D97-AF65-F5344CB8AC3E}">
        <p14:creationId xmlns:p14="http://schemas.microsoft.com/office/powerpoint/2010/main" val="228525126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how off slide">
    <p:bg>
      <p:bgPr>
        <a:solidFill>
          <a:schemeClr val="bg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8914B62-C446-8F4E-91F9-D9D198CDB7A0}"/>
              </a:ext>
            </a:extLst>
          </p:cNvPr>
          <p:cNvSpPr>
            <a:spLocks noGrp="1"/>
          </p:cNvSpPr>
          <p:nvPr>
            <p:ph type="sldNum" sz="quarter" idx="12"/>
          </p:nvPr>
        </p:nvSpPr>
        <p:spPr>
          <a:xfrm>
            <a:off x="0" y="0"/>
            <a:ext cx="0" cy="0"/>
          </a:xfrm>
        </p:spPr>
        <p:txBody>
          <a:bodyPr/>
          <a:lstStyle>
            <a:lvl1pPr>
              <a:defRPr>
                <a:latin typeface="IBM Plex Sans" panose="020B0503050203000203" pitchFamily="34" charset="77"/>
              </a:defRPr>
            </a:lvl1pPr>
          </a:lstStyle>
          <a:p>
            <a:r>
              <a:rPr lang="en-US" noProof="0"/>
              <a:t> </a:t>
            </a:r>
          </a:p>
        </p:txBody>
      </p:sp>
      <p:sp>
        <p:nvSpPr>
          <p:cNvPr id="9" name="Tekstfelt 8">
            <a:extLst>
              <a:ext uri="{FF2B5EF4-FFF2-40B4-BE49-F238E27FC236}">
                <a16:creationId xmlns:a16="http://schemas.microsoft.com/office/drawing/2014/main" id="{C49D8621-8D77-E749-93E6-FAFA8B219110}"/>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0" name="Pladsholder til indhold 18">
            <a:extLst>
              <a:ext uri="{FF2B5EF4-FFF2-40B4-BE49-F238E27FC236}">
                <a16:creationId xmlns:a16="http://schemas.microsoft.com/office/drawing/2014/main" id="{A80ADE29-8032-EE4A-95D0-48F3591BBD15}"/>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
        <p:nvSpPr>
          <p:cNvPr id="11" name="Title 1">
            <a:extLst>
              <a:ext uri="{FF2B5EF4-FFF2-40B4-BE49-F238E27FC236}">
                <a16:creationId xmlns:a16="http://schemas.microsoft.com/office/drawing/2014/main" id="{CFD1B294-8E4E-7049-B45E-F701D651B7AB}"/>
              </a:ext>
            </a:extLst>
          </p:cNvPr>
          <p:cNvSpPr>
            <a:spLocks noGrp="1"/>
          </p:cNvSpPr>
          <p:nvPr>
            <p:ph type="ctrTitle" hasCustomPrompt="1"/>
          </p:nvPr>
        </p:nvSpPr>
        <p:spPr>
          <a:xfrm>
            <a:off x="388610" y="714599"/>
            <a:ext cx="3872006" cy="813867"/>
          </a:xfrm>
          <a:prstGeom prst="rect">
            <a:avLst/>
          </a:prstGeom>
        </p:spPr>
        <p:txBody>
          <a:bodyPr anchor="b">
            <a:normAutofit/>
          </a:bodyPr>
          <a:lstStyle>
            <a:lvl1pPr algn="l">
              <a:defRPr sz="2400" b="0" i="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a:t>
            </a:r>
          </a:p>
        </p:txBody>
      </p:sp>
      <p:sp>
        <p:nvSpPr>
          <p:cNvPr id="12" name="Text Placeholder 14">
            <a:extLst>
              <a:ext uri="{FF2B5EF4-FFF2-40B4-BE49-F238E27FC236}">
                <a16:creationId xmlns:a16="http://schemas.microsoft.com/office/drawing/2014/main" id="{7008A5DD-5336-2D42-9DC1-0BC078A3FCCD}"/>
              </a:ext>
            </a:extLst>
          </p:cNvPr>
          <p:cNvSpPr>
            <a:spLocks noGrp="1"/>
          </p:cNvSpPr>
          <p:nvPr>
            <p:ph type="body" sz="quarter" idx="15" hasCustomPrompt="1"/>
          </p:nvPr>
        </p:nvSpPr>
        <p:spPr>
          <a:xfrm>
            <a:off x="430415" y="1677253"/>
            <a:ext cx="5343610" cy="2063268"/>
          </a:xfrm>
          <a:prstGeom prst="rect">
            <a:avLst/>
          </a:prstGeom>
        </p:spPr>
        <p:txBody>
          <a:bodyPr/>
          <a:lstStyle>
            <a:lvl1pPr marL="171450" indent="-171450">
              <a:buClr>
                <a:srgbClr val="35CED4"/>
              </a:buClr>
              <a:buFont typeface="Arial" panose="020B0604020202020204" pitchFamily="34" charset="0"/>
              <a:buChar char="•"/>
              <a:defRPr sz="12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buClr>
                <a:srgbClr val="35CED4"/>
              </a:buClr>
              <a:defRPr sz="1200" b="0" i="0">
                <a:solidFill>
                  <a:schemeClr val="tx1"/>
                </a:solidFill>
                <a:latin typeface="Lato" panose="020F0502020204030203" pitchFamily="34" charset="77"/>
              </a:defRPr>
            </a:lvl2pPr>
            <a:lvl3pPr>
              <a:buClr>
                <a:srgbClr val="35CED4"/>
              </a:buClr>
              <a:defRPr sz="1200" b="0" i="0">
                <a:solidFill>
                  <a:schemeClr val="tx1"/>
                </a:solidFill>
                <a:latin typeface="Lato" panose="020F0502020204030203" pitchFamily="34" charset="77"/>
              </a:defRPr>
            </a:lvl3pPr>
            <a:lvl4pPr>
              <a:buClr>
                <a:srgbClr val="35CED4"/>
              </a:buClr>
              <a:defRPr sz="1200" b="0" i="0">
                <a:solidFill>
                  <a:schemeClr val="tx1"/>
                </a:solidFill>
                <a:latin typeface="Lato" panose="020F0502020204030203" pitchFamily="34" charset="77"/>
              </a:defRPr>
            </a:lvl4pPr>
            <a:lvl5pPr>
              <a:buClr>
                <a:srgbClr val="35CED4"/>
              </a:buClr>
              <a:defRPr sz="1200" b="0" i="0">
                <a:solidFill>
                  <a:schemeClr val="tx1"/>
                </a:solidFill>
                <a:latin typeface="Lato" panose="020F0502020204030203" pitchFamily="34" charset="77"/>
              </a:defRPr>
            </a:lvl5pPr>
          </a:lstStyle>
          <a:p>
            <a:pPr lvl="0"/>
            <a:r>
              <a:rPr lang="en-US" noProof="0" dirty="0"/>
              <a:t>What’s the content of the illustration you’re displaying and showing? What point are you trying to prove with this illustration?</a:t>
            </a:r>
          </a:p>
          <a:p>
            <a:pPr lvl="0"/>
            <a:r>
              <a:rPr lang="en-US" noProof="0" dirty="0"/>
              <a:t>Click to add your talking points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0"/>
            <a:endParaRPr lang="en-US" noProof="0" dirty="0"/>
          </a:p>
        </p:txBody>
      </p:sp>
      <p:sp>
        <p:nvSpPr>
          <p:cNvPr id="13" name="Text Placeholder 14">
            <a:extLst>
              <a:ext uri="{FF2B5EF4-FFF2-40B4-BE49-F238E27FC236}">
                <a16:creationId xmlns:a16="http://schemas.microsoft.com/office/drawing/2014/main" id="{0CE8F963-193D-3E46-A8B3-08B66EDED30B}"/>
              </a:ext>
            </a:extLst>
          </p:cNvPr>
          <p:cNvSpPr>
            <a:spLocks noGrp="1"/>
          </p:cNvSpPr>
          <p:nvPr>
            <p:ph type="body" sz="quarter" idx="16" hasCustomPrompt="1"/>
          </p:nvPr>
        </p:nvSpPr>
        <p:spPr>
          <a:xfrm>
            <a:off x="430415" y="3901707"/>
            <a:ext cx="5343610" cy="2063268"/>
          </a:xfrm>
          <a:prstGeom prst="rect">
            <a:avLst/>
          </a:prstGeom>
        </p:spPr>
        <p:txBody>
          <a:bodyPr/>
          <a:lstStyle>
            <a:lvl1pPr marL="171450" indent="-171450">
              <a:buClr>
                <a:srgbClr val="35CED4"/>
              </a:buClr>
              <a:buFont typeface="Arial" panose="020B0604020202020204" pitchFamily="34" charset="0"/>
              <a:buChar char="•"/>
              <a:defRPr sz="12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buClr>
                <a:srgbClr val="35CED4"/>
              </a:buClr>
              <a:defRPr sz="1200" b="0" i="0">
                <a:solidFill>
                  <a:schemeClr val="tx1"/>
                </a:solidFill>
                <a:latin typeface="Lato" panose="020F0502020204030203" pitchFamily="34" charset="77"/>
              </a:defRPr>
            </a:lvl2pPr>
            <a:lvl3pPr>
              <a:buClr>
                <a:srgbClr val="35CED4"/>
              </a:buClr>
              <a:defRPr sz="1200" b="0" i="0">
                <a:solidFill>
                  <a:schemeClr val="tx1"/>
                </a:solidFill>
                <a:latin typeface="Lato" panose="020F0502020204030203" pitchFamily="34" charset="77"/>
              </a:defRPr>
            </a:lvl3pPr>
            <a:lvl4pPr>
              <a:buClr>
                <a:srgbClr val="35CED4"/>
              </a:buClr>
              <a:defRPr sz="1200" b="0" i="0">
                <a:solidFill>
                  <a:schemeClr val="tx1"/>
                </a:solidFill>
                <a:latin typeface="Lato" panose="020F0502020204030203" pitchFamily="34" charset="77"/>
              </a:defRPr>
            </a:lvl4pPr>
            <a:lvl5pPr>
              <a:buClr>
                <a:srgbClr val="35CED4"/>
              </a:buClr>
              <a:defRPr sz="1200" b="0" i="0">
                <a:solidFill>
                  <a:schemeClr val="tx1"/>
                </a:solidFill>
                <a:latin typeface="Lato" panose="020F0502020204030203" pitchFamily="34" charset="77"/>
              </a:defRPr>
            </a:lvl5pPr>
          </a:lstStyle>
          <a:p>
            <a:pPr lvl="0"/>
            <a:r>
              <a:rPr lang="en-US" noProof="0" dirty="0"/>
              <a:t>What’s the content of the illustration you’re displaying and showing? What point are you trying to prove with this illustration?</a:t>
            </a:r>
          </a:p>
          <a:p>
            <a:pPr lvl="0"/>
            <a:r>
              <a:rPr lang="en-US" noProof="0" dirty="0"/>
              <a:t>Click to add your talking points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0"/>
            <a:endParaRPr lang="en-US" noProof="0" dirty="0"/>
          </a:p>
        </p:txBody>
      </p:sp>
      <p:pic>
        <p:nvPicPr>
          <p:cNvPr id="14" name="Billede 13">
            <a:extLst>
              <a:ext uri="{FF2B5EF4-FFF2-40B4-BE49-F238E27FC236}">
                <a16:creationId xmlns:a16="http://schemas.microsoft.com/office/drawing/2014/main" id="{8242DFF8-C7B0-FE4F-8FA6-ABE05ACE4D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5" name="Text Placeholder 14">
            <a:extLst>
              <a:ext uri="{FF2B5EF4-FFF2-40B4-BE49-F238E27FC236}">
                <a16:creationId xmlns:a16="http://schemas.microsoft.com/office/drawing/2014/main" id="{3E759E5A-4608-F743-8EF8-26C2574FAF31}"/>
              </a:ext>
            </a:extLst>
          </p:cNvPr>
          <p:cNvSpPr>
            <a:spLocks noGrp="1"/>
          </p:cNvSpPr>
          <p:nvPr>
            <p:ph type="body" sz="quarter" idx="17" hasCustomPrompt="1"/>
          </p:nvPr>
        </p:nvSpPr>
        <p:spPr>
          <a:xfrm>
            <a:off x="6288614" y="1677253"/>
            <a:ext cx="5343610" cy="2063268"/>
          </a:xfrm>
          <a:prstGeom prst="rect">
            <a:avLst/>
          </a:prstGeom>
        </p:spPr>
        <p:txBody>
          <a:bodyPr/>
          <a:lstStyle>
            <a:lvl1pPr marL="171450" indent="-171450">
              <a:buClr>
                <a:srgbClr val="35CED4"/>
              </a:buClr>
              <a:buFont typeface="Arial" panose="020B0604020202020204" pitchFamily="34" charset="0"/>
              <a:buChar char="•"/>
              <a:defRPr sz="12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buClr>
                <a:srgbClr val="35CED4"/>
              </a:buClr>
              <a:defRPr sz="1200" b="0" i="0">
                <a:solidFill>
                  <a:schemeClr val="tx1"/>
                </a:solidFill>
                <a:latin typeface="Lato" panose="020F0502020204030203" pitchFamily="34" charset="77"/>
              </a:defRPr>
            </a:lvl2pPr>
            <a:lvl3pPr>
              <a:buClr>
                <a:srgbClr val="35CED4"/>
              </a:buClr>
              <a:defRPr sz="1200" b="0" i="0">
                <a:solidFill>
                  <a:schemeClr val="tx1"/>
                </a:solidFill>
                <a:latin typeface="Lato" panose="020F0502020204030203" pitchFamily="34" charset="77"/>
              </a:defRPr>
            </a:lvl3pPr>
            <a:lvl4pPr>
              <a:buClr>
                <a:srgbClr val="35CED4"/>
              </a:buClr>
              <a:defRPr sz="1200" b="0" i="0">
                <a:solidFill>
                  <a:schemeClr val="tx1"/>
                </a:solidFill>
                <a:latin typeface="Lato" panose="020F0502020204030203" pitchFamily="34" charset="77"/>
              </a:defRPr>
            </a:lvl4pPr>
            <a:lvl5pPr>
              <a:buClr>
                <a:srgbClr val="35CED4"/>
              </a:buClr>
              <a:defRPr sz="1200" b="0" i="0">
                <a:solidFill>
                  <a:schemeClr val="tx1"/>
                </a:solidFill>
                <a:latin typeface="Lato" panose="020F0502020204030203" pitchFamily="34" charset="77"/>
              </a:defRPr>
            </a:lvl5pPr>
          </a:lstStyle>
          <a:p>
            <a:pPr lvl="0"/>
            <a:r>
              <a:rPr lang="en-US" noProof="0" dirty="0"/>
              <a:t>What’s the content of the illustration you’re displaying and showing? What point are you trying to prove with this illustration?</a:t>
            </a:r>
          </a:p>
          <a:p>
            <a:pPr lvl="0"/>
            <a:r>
              <a:rPr lang="en-US" noProof="0" dirty="0"/>
              <a:t>Click to add your talking points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6" name="Text Placeholder 14">
            <a:extLst>
              <a:ext uri="{FF2B5EF4-FFF2-40B4-BE49-F238E27FC236}">
                <a16:creationId xmlns:a16="http://schemas.microsoft.com/office/drawing/2014/main" id="{AEB9AFBE-15FE-2A47-BF71-2FDF909BC498}"/>
              </a:ext>
            </a:extLst>
          </p:cNvPr>
          <p:cNvSpPr>
            <a:spLocks noGrp="1"/>
          </p:cNvSpPr>
          <p:nvPr>
            <p:ph type="body" sz="quarter" idx="18" hasCustomPrompt="1"/>
          </p:nvPr>
        </p:nvSpPr>
        <p:spPr>
          <a:xfrm>
            <a:off x="6288614" y="3901707"/>
            <a:ext cx="5343610" cy="2063268"/>
          </a:xfrm>
          <a:prstGeom prst="rect">
            <a:avLst/>
          </a:prstGeom>
        </p:spPr>
        <p:txBody>
          <a:bodyPr/>
          <a:lstStyle>
            <a:lvl1pPr marL="0" indent="0">
              <a:buClr>
                <a:srgbClr val="35CED4"/>
              </a:buClr>
              <a:buFont typeface="Arial" panose="020B0604020202020204" pitchFamily="34" charset="0"/>
              <a:buNone/>
              <a:defRPr sz="12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buClr>
                <a:srgbClr val="35CED4"/>
              </a:buClr>
              <a:defRPr sz="1200" b="0" i="0">
                <a:solidFill>
                  <a:schemeClr val="tx1"/>
                </a:solidFill>
                <a:latin typeface="Lato" panose="020F0502020204030203" pitchFamily="34" charset="77"/>
              </a:defRPr>
            </a:lvl2pPr>
            <a:lvl3pPr>
              <a:buClr>
                <a:srgbClr val="35CED4"/>
              </a:buClr>
              <a:defRPr sz="1200" b="0" i="0">
                <a:solidFill>
                  <a:schemeClr val="tx1"/>
                </a:solidFill>
                <a:latin typeface="Lato" panose="020F0502020204030203" pitchFamily="34" charset="77"/>
              </a:defRPr>
            </a:lvl3pPr>
            <a:lvl4pPr>
              <a:buClr>
                <a:srgbClr val="35CED4"/>
              </a:buClr>
              <a:defRPr sz="1200" b="0" i="0">
                <a:solidFill>
                  <a:schemeClr val="tx1"/>
                </a:solidFill>
                <a:latin typeface="Lato" panose="020F0502020204030203" pitchFamily="34" charset="77"/>
              </a:defRPr>
            </a:lvl4pPr>
            <a:lvl5pPr>
              <a:buClr>
                <a:srgbClr val="35CED4"/>
              </a:buClr>
              <a:defRPr sz="1200" b="0" i="0">
                <a:solidFill>
                  <a:schemeClr val="tx1"/>
                </a:solidFill>
                <a:latin typeface="Lato" panose="020F0502020204030203" pitchFamily="34" charset="77"/>
              </a:defRPr>
            </a:lvl5pPr>
          </a:lstStyle>
          <a:p>
            <a:pPr lvl="0"/>
            <a:r>
              <a:rPr lang="en-US" noProof="0" dirty="0"/>
              <a:t>What’s the content of the illustration you’re displaying and showing? What point are you trying to prove with this illustration?</a:t>
            </a:r>
          </a:p>
          <a:p>
            <a:pPr lvl="0"/>
            <a:r>
              <a:rPr lang="en-US" noProof="0" dirty="0"/>
              <a:t>Click to add your talking points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9720643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slide for illustrations or free drawings">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658761" y="1557465"/>
            <a:ext cx="3649625" cy="813867"/>
          </a:xfrm>
          <a:prstGeom prst="rect">
            <a:avLst/>
          </a:prstGeom>
        </p:spPr>
        <p:txBody>
          <a:bodyPr anchor="t">
            <a:normAutofit/>
          </a:bodyPr>
          <a:lstStyle>
            <a:lvl1pPr algn="r">
              <a:defRPr sz="2400" b="0"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1" name="Tekstfelt 10">
            <a:extLst>
              <a:ext uri="{FF2B5EF4-FFF2-40B4-BE49-F238E27FC236}">
                <a16:creationId xmlns:a16="http://schemas.microsoft.com/office/drawing/2014/main" id="{5D1D5A24-2F87-9B46-9F7A-58FC36446D48}"/>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2" name="Pladsholder til indhold 18">
            <a:extLst>
              <a:ext uri="{FF2B5EF4-FFF2-40B4-BE49-F238E27FC236}">
                <a16:creationId xmlns:a16="http://schemas.microsoft.com/office/drawing/2014/main" id="{B15D73E7-B8E5-4543-8CC9-277A17FC8A5E}"/>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grpSp>
        <p:nvGrpSpPr>
          <p:cNvPr id="9" name="Gruppe 8">
            <a:extLst>
              <a:ext uri="{FF2B5EF4-FFF2-40B4-BE49-F238E27FC236}">
                <a16:creationId xmlns:a16="http://schemas.microsoft.com/office/drawing/2014/main" id="{FDC112F6-F885-5049-8044-63550D6BED28}"/>
              </a:ext>
            </a:extLst>
          </p:cNvPr>
          <p:cNvGrpSpPr/>
          <p:nvPr userDrawn="1"/>
        </p:nvGrpSpPr>
        <p:grpSpPr>
          <a:xfrm rot="5400000" flipH="1">
            <a:off x="-196422" y="4659103"/>
            <a:ext cx="2426357" cy="2033513"/>
            <a:chOff x="0" y="3291712"/>
            <a:chExt cx="4255241" cy="3566288"/>
          </a:xfrm>
        </p:grpSpPr>
        <p:sp>
          <p:nvSpPr>
            <p:cNvPr id="22" name="Kombinationstegning 21">
              <a:extLst>
                <a:ext uri="{FF2B5EF4-FFF2-40B4-BE49-F238E27FC236}">
                  <a16:creationId xmlns:a16="http://schemas.microsoft.com/office/drawing/2014/main" id="{F93984A7-FD2B-9D40-A38A-6412CA814866}"/>
                </a:ext>
              </a:extLst>
            </p:cNvPr>
            <p:cNvSpPr/>
            <p:nvPr/>
          </p:nvSpPr>
          <p:spPr>
            <a:xfrm>
              <a:off x="0" y="3291712"/>
              <a:ext cx="4255240" cy="3566288"/>
            </a:xfrm>
            <a:custGeom>
              <a:avLst/>
              <a:gdLst>
                <a:gd name="connsiteX0" fmla="*/ 0 w 4255240"/>
                <a:gd name="connsiteY0" fmla="*/ 0 h 3566288"/>
                <a:gd name="connsiteX1" fmla="*/ 4255240 w 4255240"/>
                <a:gd name="connsiteY1" fmla="*/ 1813098 h 3566288"/>
                <a:gd name="connsiteX2" fmla="*/ 4255240 w 4255240"/>
                <a:gd name="connsiteY2" fmla="*/ 3566288 h 3566288"/>
                <a:gd name="connsiteX3" fmla="*/ 3455943 w 4255240"/>
                <a:gd name="connsiteY3" fmla="*/ 3566288 h 3566288"/>
                <a:gd name="connsiteX4" fmla="*/ 0 w 4255240"/>
                <a:gd name="connsiteY4" fmla="*/ 2093760 h 356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5240" h="3566288">
                  <a:moveTo>
                    <a:pt x="0" y="0"/>
                  </a:moveTo>
                  <a:lnTo>
                    <a:pt x="4255240" y="1813098"/>
                  </a:lnTo>
                  <a:lnTo>
                    <a:pt x="4255240" y="3566288"/>
                  </a:lnTo>
                  <a:lnTo>
                    <a:pt x="3455943" y="3566288"/>
                  </a:lnTo>
                  <a:lnTo>
                    <a:pt x="0" y="2093760"/>
                  </a:lnTo>
                  <a:close/>
                </a:path>
              </a:pathLst>
            </a:custGeom>
            <a:solidFill>
              <a:srgbClr val="00287A"/>
            </a:solidFill>
            <a:ln w="6350" cap="flat">
              <a:noFill/>
              <a:prstDash val="solid"/>
              <a:miter/>
            </a:ln>
          </p:spPr>
          <p:txBody>
            <a:bodyPr rtlCol="0" anchor="ctr"/>
            <a:lstStyle/>
            <a:p>
              <a:endParaRPr lang="da-DK" dirty="0"/>
            </a:p>
          </p:txBody>
        </p:sp>
        <p:sp>
          <p:nvSpPr>
            <p:cNvPr id="20" name="Kombinationstegning 19">
              <a:extLst>
                <a:ext uri="{FF2B5EF4-FFF2-40B4-BE49-F238E27FC236}">
                  <a16:creationId xmlns:a16="http://schemas.microsoft.com/office/drawing/2014/main" id="{1067605B-9D3E-6144-8968-7636F2E635A9}"/>
                </a:ext>
              </a:extLst>
            </p:cNvPr>
            <p:cNvSpPr/>
            <p:nvPr userDrawn="1"/>
          </p:nvSpPr>
          <p:spPr>
            <a:xfrm>
              <a:off x="140598" y="5104810"/>
              <a:ext cx="4114643" cy="1753190"/>
            </a:xfrm>
            <a:custGeom>
              <a:avLst/>
              <a:gdLst>
                <a:gd name="connsiteX0" fmla="*/ 4114643 w 4114643"/>
                <a:gd name="connsiteY0" fmla="*/ 0 h 1753190"/>
                <a:gd name="connsiteX1" fmla="*/ 4114643 w 4114643"/>
                <a:gd name="connsiteY1" fmla="*/ 1753190 h 1753190"/>
                <a:gd name="connsiteX2" fmla="*/ 0 w 4114643"/>
                <a:gd name="connsiteY2" fmla="*/ 1753190 h 1753190"/>
              </a:gdLst>
              <a:ahLst/>
              <a:cxnLst>
                <a:cxn ang="0">
                  <a:pos x="connsiteX0" y="connsiteY0"/>
                </a:cxn>
                <a:cxn ang="0">
                  <a:pos x="connsiteX1" y="connsiteY1"/>
                </a:cxn>
                <a:cxn ang="0">
                  <a:pos x="connsiteX2" y="connsiteY2"/>
                </a:cxn>
              </a:cxnLst>
              <a:rect l="l" t="t" r="r" b="b"/>
              <a:pathLst>
                <a:path w="4114643" h="1753190">
                  <a:moveTo>
                    <a:pt x="4114643" y="0"/>
                  </a:moveTo>
                  <a:lnTo>
                    <a:pt x="4114643" y="1753190"/>
                  </a:lnTo>
                  <a:lnTo>
                    <a:pt x="0" y="1753190"/>
                  </a:lnTo>
                  <a:close/>
                </a:path>
              </a:pathLst>
            </a:custGeom>
            <a:solidFill>
              <a:srgbClr val="0080FF"/>
            </a:solidFill>
            <a:ln w="6350" cap="flat">
              <a:noFill/>
              <a:prstDash val="solid"/>
              <a:miter/>
            </a:ln>
          </p:spPr>
          <p:txBody>
            <a:bodyPr rtlCol="0" anchor="ctr"/>
            <a:lstStyle/>
            <a:p>
              <a:endParaRPr lang="da-DK" dirty="0"/>
            </a:p>
          </p:txBody>
        </p:sp>
        <p:sp>
          <p:nvSpPr>
            <p:cNvPr id="21" name="Kombinationstegning 20">
              <a:extLst>
                <a:ext uri="{FF2B5EF4-FFF2-40B4-BE49-F238E27FC236}">
                  <a16:creationId xmlns:a16="http://schemas.microsoft.com/office/drawing/2014/main" id="{7E38F5C4-38C7-6B41-8471-7495BE7D5E91}"/>
                </a:ext>
              </a:extLst>
            </p:cNvPr>
            <p:cNvSpPr/>
            <p:nvPr/>
          </p:nvSpPr>
          <p:spPr>
            <a:xfrm>
              <a:off x="1798150" y="5104810"/>
              <a:ext cx="2457087" cy="1753190"/>
            </a:xfrm>
            <a:custGeom>
              <a:avLst/>
              <a:gdLst>
                <a:gd name="connsiteX0" fmla="*/ 2457087 w 2457087"/>
                <a:gd name="connsiteY0" fmla="*/ 0 h 1753190"/>
                <a:gd name="connsiteX1" fmla="*/ 2457087 w 2457087"/>
                <a:gd name="connsiteY1" fmla="*/ 1753190 h 1753190"/>
                <a:gd name="connsiteX2" fmla="*/ 1657787 w 2457087"/>
                <a:gd name="connsiteY2" fmla="*/ 1753190 h 1753190"/>
                <a:gd name="connsiteX3" fmla="*/ 0 w 2457087"/>
                <a:gd name="connsiteY3" fmla="*/ 1046833 h 1753190"/>
              </a:gdLst>
              <a:ahLst/>
              <a:cxnLst>
                <a:cxn ang="0">
                  <a:pos x="connsiteX0" y="connsiteY0"/>
                </a:cxn>
                <a:cxn ang="0">
                  <a:pos x="connsiteX1" y="connsiteY1"/>
                </a:cxn>
                <a:cxn ang="0">
                  <a:pos x="connsiteX2" y="connsiteY2"/>
                </a:cxn>
                <a:cxn ang="0">
                  <a:pos x="connsiteX3" y="connsiteY3"/>
                </a:cxn>
              </a:cxnLst>
              <a:rect l="l" t="t" r="r" b="b"/>
              <a:pathLst>
                <a:path w="2457087" h="1753190">
                  <a:moveTo>
                    <a:pt x="2457087" y="0"/>
                  </a:moveTo>
                  <a:lnTo>
                    <a:pt x="2457087" y="1753190"/>
                  </a:lnTo>
                  <a:lnTo>
                    <a:pt x="1657787" y="1753190"/>
                  </a:lnTo>
                  <a:lnTo>
                    <a:pt x="0" y="1046833"/>
                  </a:lnTo>
                  <a:close/>
                </a:path>
              </a:pathLst>
            </a:custGeom>
            <a:solidFill>
              <a:srgbClr val="0054FF"/>
            </a:solidFill>
            <a:ln w="6350" cap="flat">
              <a:noFill/>
              <a:prstDash val="solid"/>
              <a:miter/>
            </a:ln>
          </p:spPr>
          <p:txBody>
            <a:bodyPr rtlCol="0" anchor="ctr"/>
            <a:lstStyle/>
            <a:p>
              <a:endParaRPr lang="da-DK"/>
            </a:p>
          </p:txBody>
        </p:sp>
      </p:grpSp>
    </p:spTree>
    <p:extLst>
      <p:ext uri="{BB962C8B-B14F-4D97-AF65-F5344CB8AC3E}">
        <p14:creationId xmlns:p14="http://schemas.microsoft.com/office/powerpoint/2010/main" val="20489944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Headline slide for illustrations or free drawings">
    <p:bg>
      <p:bgPr>
        <a:solidFill>
          <a:schemeClr val="bg1"/>
        </a:solidFill>
        <a:effectLst/>
      </p:bgPr>
    </p:bg>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7BE9D92-C0CF-9846-A032-470AEF96522F}"/>
              </a:ext>
            </a:extLst>
          </p:cNvPr>
          <p:cNvSpPr>
            <a:spLocks noGrp="1"/>
          </p:cNvSpPr>
          <p:nvPr>
            <p:ph type="sldNum" sz="quarter" idx="12"/>
          </p:nvPr>
        </p:nvSpPr>
        <p:spPr>
          <a:xfrm>
            <a:off x="0" y="0"/>
            <a:ext cx="0" cy="0"/>
          </a:xfrm>
        </p:spPr>
        <p:txBody>
          <a:bodyPr/>
          <a:lstStyle>
            <a:lvl1pPr>
              <a:defRPr>
                <a:latin typeface="IBM Plex Sans" panose="020B0503050203000203" pitchFamily="34" charset="77"/>
              </a:defRPr>
            </a:lvl1pPr>
          </a:lstStyle>
          <a:p>
            <a:r>
              <a:rPr lang="en-US" noProof="0"/>
              <a:t> </a:t>
            </a:r>
          </a:p>
        </p:txBody>
      </p:sp>
      <p:sp>
        <p:nvSpPr>
          <p:cNvPr id="14" name="Tekstfelt 13">
            <a:extLst>
              <a:ext uri="{FF2B5EF4-FFF2-40B4-BE49-F238E27FC236}">
                <a16:creationId xmlns:a16="http://schemas.microsoft.com/office/drawing/2014/main" id="{8515EA26-E033-2449-B738-D10061C81FFD}"/>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5" name="Pladsholder til indhold 18">
            <a:extLst>
              <a:ext uri="{FF2B5EF4-FFF2-40B4-BE49-F238E27FC236}">
                <a16:creationId xmlns:a16="http://schemas.microsoft.com/office/drawing/2014/main" id="{F0A5A7B9-3E13-2341-B9E6-26E47A0D98C6}"/>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
        <p:nvSpPr>
          <p:cNvPr id="16" name="Title 1">
            <a:extLst>
              <a:ext uri="{FF2B5EF4-FFF2-40B4-BE49-F238E27FC236}">
                <a16:creationId xmlns:a16="http://schemas.microsoft.com/office/drawing/2014/main" id="{040EE8DE-0537-C647-A9A9-DFD657990DBC}"/>
              </a:ext>
            </a:extLst>
          </p:cNvPr>
          <p:cNvSpPr>
            <a:spLocks noGrp="1"/>
          </p:cNvSpPr>
          <p:nvPr>
            <p:ph type="ctrTitle" hasCustomPrompt="1"/>
          </p:nvPr>
        </p:nvSpPr>
        <p:spPr>
          <a:xfrm>
            <a:off x="708024" y="2898763"/>
            <a:ext cx="3350409" cy="790152"/>
          </a:xfrm>
          <a:prstGeom prst="rect">
            <a:avLst/>
          </a:prstGeom>
        </p:spPr>
        <p:txBody>
          <a:bodyPr anchor="b">
            <a:normAutofit/>
          </a:bodyPr>
          <a:lstStyle>
            <a:lvl1pPr algn="l">
              <a:defRPr sz="2400" b="0"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a:t>
            </a:r>
            <a:br>
              <a:rPr lang="en-US" noProof="0" dirty="0"/>
            </a:br>
            <a:r>
              <a:rPr lang="en-US" noProof="0" dirty="0"/>
              <a:t>HEADLINE</a:t>
            </a:r>
          </a:p>
        </p:txBody>
      </p:sp>
      <p:sp>
        <p:nvSpPr>
          <p:cNvPr id="18" name="Text Placeholder 14">
            <a:extLst>
              <a:ext uri="{FF2B5EF4-FFF2-40B4-BE49-F238E27FC236}">
                <a16:creationId xmlns:a16="http://schemas.microsoft.com/office/drawing/2014/main" id="{B655A7D6-6877-6844-A85E-9BA0C9C359CE}"/>
              </a:ext>
            </a:extLst>
          </p:cNvPr>
          <p:cNvSpPr>
            <a:spLocks noGrp="1"/>
          </p:cNvSpPr>
          <p:nvPr>
            <p:ph type="body" sz="quarter" idx="15" hasCustomPrompt="1"/>
          </p:nvPr>
        </p:nvSpPr>
        <p:spPr>
          <a:xfrm>
            <a:off x="708024" y="3851571"/>
            <a:ext cx="3350409" cy="2109454"/>
          </a:xfrm>
          <a:prstGeom prst="rect">
            <a:avLst/>
          </a:prstGeom>
        </p:spPr>
        <p:txBody>
          <a:bodyPr/>
          <a:lstStyle>
            <a:lvl1pPr marL="171450" indent="-171450">
              <a:buClr>
                <a:srgbClr val="35CED4"/>
              </a:buClr>
              <a:buFont typeface="Arial" panose="020B0604020202020204" pitchFamily="34" charset="0"/>
              <a:buChar char="•"/>
              <a:defRPr sz="12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buClr>
                <a:srgbClr val="35CED4"/>
              </a:buClr>
              <a:defRPr sz="1200" b="0" i="0">
                <a:solidFill>
                  <a:schemeClr val="tx1"/>
                </a:solidFill>
                <a:latin typeface="Lato" panose="020F0502020204030203" pitchFamily="34" charset="77"/>
              </a:defRPr>
            </a:lvl2pPr>
            <a:lvl3pPr>
              <a:buClr>
                <a:srgbClr val="35CED4"/>
              </a:buClr>
              <a:defRPr sz="1200" b="0" i="0">
                <a:solidFill>
                  <a:schemeClr val="tx1"/>
                </a:solidFill>
                <a:latin typeface="Lato" panose="020F0502020204030203" pitchFamily="34" charset="77"/>
              </a:defRPr>
            </a:lvl3pPr>
            <a:lvl4pPr>
              <a:buClr>
                <a:srgbClr val="35CED4"/>
              </a:buClr>
              <a:defRPr sz="1200" b="0" i="0">
                <a:solidFill>
                  <a:schemeClr val="tx1"/>
                </a:solidFill>
                <a:latin typeface="Lato" panose="020F0502020204030203" pitchFamily="34" charset="77"/>
              </a:defRPr>
            </a:lvl4pPr>
            <a:lvl5pPr>
              <a:buClr>
                <a:srgbClr val="35CED4"/>
              </a:buClr>
              <a:defRPr sz="1200" b="0" i="0">
                <a:solidFill>
                  <a:schemeClr val="tx1"/>
                </a:solidFill>
                <a:latin typeface="Lato" panose="020F0502020204030203" pitchFamily="34" charset="77"/>
              </a:defRPr>
            </a:lvl5pPr>
          </a:lstStyle>
          <a:p>
            <a:pPr lvl="0"/>
            <a:r>
              <a:rPr lang="en-US" noProof="0" dirty="0"/>
              <a:t>What’s the content of the illustration you’re displaying and showing? What point are you trying to prove with this illustration?</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0"/>
            <a:endParaRPr lang="en-US" noProof="0" dirty="0"/>
          </a:p>
        </p:txBody>
      </p:sp>
      <p:pic>
        <p:nvPicPr>
          <p:cNvPr id="19" name="Billede 18">
            <a:extLst>
              <a:ext uri="{FF2B5EF4-FFF2-40B4-BE49-F238E27FC236}">
                <a16:creationId xmlns:a16="http://schemas.microsoft.com/office/drawing/2014/main" id="{CBB5DB55-0AF1-1B4B-97E5-96ED90B811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23" name="Pladsholder til billede 2">
            <a:extLst>
              <a:ext uri="{FF2B5EF4-FFF2-40B4-BE49-F238E27FC236}">
                <a16:creationId xmlns:a16="http://schemas.microsoft.com/office/drawing/2014/main" id="{12D34C56-9751-9645-A4E5-97D0A46767EE}"/>
              </a:ext>
            </a:extLst>
          </p:cNvPr>
          <p:cNvSpPr>
            <a:spLocks noGrp="1"/>
          </p:cNvSpPr>
          <p:nvPr>
            <p:ph type="pic" sz="quarter" idx="18" hasCustomPrompt="1"/>
          </p:nvPr>
        </p:nvSpPr>
        <p:spPr>
          <a:xfrm>
            <a:off x="708024" y="992324"/>
            <a:ext cx="3350410" cy="1743783"/>
          </a:xfrm>
          <a:prstGeom prst="rect">
            <a:avLst/>
          </a:prstGeom>
          <a:solidFill>
            <a:srgbClr val="F51E55"/>
          </a:solidFill>
        </p:spPr>
        <p:txBody>
          <a:bodyPr anchor="ctr"/>
          <a:lstStyle>
            <a:lvl1pPr marL="0" indent="0" algn="ctr">
              <a:buNone/>
              <a:defRPr sz="1200" b="0" i="0">
                <a:solidFill>
                  <a:schemeClr val="bg1"/>
                </a:solidFill>
                <a:latin typeface="Lato" panose="020F0502020204030203" pitchFamily="34" charset="77"/>
              </a:defRPr>
            </a:lvl1pPr>
          </a:lstStyle>
          <a:p>
            <a:r>
              <a:rPr lang="en-US" noProof="0" dirty="0"/>
              <a:t>Insert illustration</a:t>
            </a:r>
          </a:p>
          <a:p>
            <a:endParaRPr lang="en-US" noProof="0" dirty="0"/>
          </a:p>
          <a:p>
            <a:r>
              <a:rPr lang="en-US" noProof="0" dirty="0"/>
              <a:t>[Remember to crop image/illustration]</a:t>
            </a:r>
          </a:p>
        </p:txBody>
      </p:sp>
      <p:sp>
        <p:nvSpPr>
          <p:cNvPr id="24" name="Pladsholder til billede 2">
            <a:extLst>
              <a:ext uri="{FF2B5EF4-FFF2-40B4-BE49-F238E27FC236}">
                <a16:creationId xmlns:a16="http://schemas.microsoft.com/office/drawing/2014/main" id="{9CB98667-9C30-4845-B156-726B22C41D15}"/>
              </a:ext>
            </a:extLst>
          </p:cNvPr>
          <p:cNvSpPr>
            <a:spLocks noGrp="1"/>
          </p:cNvSpPr>
          <p:nvPr>
            <p:ph type="pic" sz="quarter" idx="19" hasCustomPrompt="1"/>
          </p:nvPr>
        </p:nvSpPr>
        <p:spPr>
          <a:xfrm>
            <a:off x="4420795" y="992324"/>
            <a:ext cx="3350410" cy="1743783"/>
          </a:xfrm>
          <a:prstGeom prst="rect">
            <a:avLst/>
          </a:prstGeom>
          <a:solidFill>
            <a:srgbClr val="F51E55"/>
          </a:solidFill>
        </p:spPr>
        <p:txBody>
          <a:bodyPr anchor="ctr"/>
          <a:lstStyle>
            <a:lvl1pPr marL="0" indent="0" algn="ctr">
              <a:buNone/>
              <a:defRPr sz="1200" b="0" i="0">
                <a:solidFill>
                  <a:schemeClr val="bg1"/>
                </a:solidFill>
                <a:latin typeface="Lato" panose="020F0502020204030203" pitchFamily="34" charset="77"/>
              </a:defRPr>
            </a:lvl1pPr>
          </a:lstStyle>
          <a:p>
            <a:r>
              <a:rPr lang="en-US" noProof="0" dirty="0"/>
              <a:t>Insert illustration</a:t>
            </a:r>
          </a:p>
          <a:p>
            <a:endParaRPr lang="en-US" noProof="0" dirty="0"/>
          </a:p>
          <a:p>
            <a:r>
              <a:rPr lang="en-US" noProof="0" dirty="0"/>
              <a:t>[Remember to crop image/illustration]</a:t>
            </a:r>
          </a:p>
        </p:txBody>
      </p:sp>
      <p:sp>
        <p:nvSpPr>
          <p:cNvPr id="25" name="Pladsholder til billede 2">
            <a:extLst>
              <a:ext uri="{FF2B5EF4-FFF2-40B4-BE49-F238E27FC236}">
                <a16:creationId xmlns:a16="http://schemas.microsoft.com/office/drawing/2014/main" id="{AFADAB50-E5ED-D446-944F-8127125B07EF}"/>
              </a:ext>
            </a:extLst>
          </p:cNvPr>
          <p:cNvSpPr>
            <a:spLocks noGrp="1"/>
          </p:cNvSpPr>
          <p:nvPr>
            <p:ph type="pic" sz="quarter" idx="20" hasCustomPrompt="1"/>
          </p:nvPr>
        </p:nvSpPr>
        <p:spPr>
          <a:xfrm>
            <a:off x="8077556" y="992324"/>
            <a:ext cx="3350410" cy="1743783"/>
          </a:xfrm>
          <a:prstGeom prst="rect">
            <a:avLst/>
          </a:prstGeom>
          <a:solidFill>
            <a:srgbClr val="F51E55"/>
          </a:solidFill>
        </p:spPr>
        <p:txBody>
          <a:bodyPr anchor="ctr"/>
          <a:lstStyle>
            <a:lvl1pPr marL="0" indent="0" algn="ctr">
              <a:buNone/>
              <a:defRPr sz="1200" b="0" i="0">
                <a:solidFill>
                  <a:schemeClr val="bg1"/>
                </a:solidFill>
                <a:latin typeface="Lato" panose="020F0502020204030203" pitchFamily="34" charset="77"/>
              </a:defRPr>
            </a:lvl1pPr>
          </a:lstStyle>
          <a:p>
            <a:r>
              <a:rPr lang="en-US" noProof="0" dirty="0"/>
              <a:t>Insert illustration</a:t>
            </a:r>
          </a:p>
          <a:p>
            <a:endParaRPr lang="en-US" noProof="0" dirty="0"/>
          </a:p>
          <a:p>
            <a:r>
              <a:rPr lang="en-US" noProof="0" dirty="0"/>
              <a:t>[Remember to crop image/illustration]</a:t>
            </a:r>
          </a:p>
        </p:txBody>
      </p:sp>
      <p:sp>
        <p:nvSpPr>
          <p:cNvPr id="26" name="Text Placeholder 14">
            <a:extLst>
              <a:ext uri="{FF2B5EF4-FFF2-40B4-BE49-F238E27FC236}">
                <a16:creationId xmlns:a16="http://schemas.microsoft.com/office/drawing/2014/main" id="{01D06C35-007C-374C-9F0D-876DB306AA72}"/>
              </a:ext>
            </a:extLst>
          </p:cNvPr>
          <p:cNvSpPr>
            <a:spLocks noGrp="1"/>
          </p:cNvSpPr>
          <p:nvPr>
            <p:ph type="body" sz="quarter" idx="21" hasCustomPrompt="1"/>
          </p:nvPr>
        </p:nvSpPr>
        <p:spPr>
          <a:xfrm>
            <a:off x="4420795" y="3851571"/>
            <a:ext cx="3350409" cy="2109454"/>
          </a:xfrm>
          <a:prstGeom prst="rect">
            <a:avLst/>
          </a:prstGeom>
        </p:spPr>
        <p:txBody>
          <a:bodyPr/>
          <a:lstStyle>
            <a:lvl1pPr marL="0" indent="0">
              <a:buClr>
                <a:srgbClr val="35CED4"/>
              </a:buClr>
              <a:buFont typeface="Arial" panose="020B0604020202020204" pitchFamily="34" charset="0"/>
              <a:buNone/>
              <a:defRPr sz="12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buClr>
                <a:srgbClr val="35CED4"/>
              </a:buClr>
              <a:defRPr sz="1200" b="0" i="0">
                <a:solidFill>
                  <a:schemeClr val="tx1"/>
                </a:solidFill>
                <a:latin typeface="Lato" panose="020F0502020204030203" pitchFamily="34" charset="77"/>
              </a:defRPr>
            </a:lvl2pPr>
            <a:lvl3pPr>
              <a:buClr>
                <a:srgbClr val="35CED4"/>
              </a:buClr>
              <a:defRPr sz="1200" b="0" i="0">
                <a:solidFill>
                  <a:schemeClr val="tx1"/>
                </a:solidFill>
                <a:latin typeface="Lato" panose="020F0502020204030203" pitchFamily="34" charset="77"/>
              </a:defRPr>
            </a:lvl3pPr>
            <a:lvl4pPr>
              <a:buClr>
                <a:srgbClr val="35CED4"/>
              </a:buClr>
              <a:defRPr sz="1200" b="0" i="0">
                <a:solidFill>
                  <a:schemeClr val="tx1"/>
                </a:solidFill>
                <a:latin typeface="Lato" panose="020F0502020204030203" pitchFamily="34" charset="77"/>
              </a:defRPr>
            </a:lvl4pPr>
            <a:lvl5pPr>
              <a:buClr>
                <a:srgbClr val="35CED4"/>
              </a:buClr>
              <a:defRPr sz="1200" b="0" i="0">
                <a:solidFill>
                  <a:schemeClr val="tx1"/>
                </a:solidFill>
                <a:latin typeface="Lato" panose="020F0502020204030203" pitchFamily="34" charset="77"/>
              </a:defRPr>
            </a:lvl5pPr>
          </a:lstStyle>
          <a:p>
            <a:pPr lvl="0"/>
            <a:r>
              <a:rPr lang="en-US" noProof="0" dirty="0"/>
              <a:t>What’s the content of the illustration you’re displaying and showing? What point are you trying to prove with this illustration?</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7" name="Text Placeholder 14">
            <a:extLst>
              <a:ext uri="{FF2B5EF4-FFF2-40B4-BE49-F238E27FC236}">
                <a16:creationId xmlns:a16="http://schemas.microsoft.com/office/drawing/2014/main" id="{434828A2-29CF-4F42-91C3-E69ACFB34296}"/>
              </a:ext>
            </a:extLst>
          </p:cNvPr>
          <p:cNvSpPr>
            <a:spLocks noGrp="1"/>
          </p:cNvSpPr>
          <p:nvPr>
            <p:ph type="body" sz="quarter" idx="22" hasCustomPrompt="1"/>
          </p:nvPr>
        </p:nvSpPr>
        <p:spPr>
          <a:xfrm>
            <a:off x="8133566" y="3851571"/>
            <a:ext cx="3350409" cy="2109454"/>
          </a:xfrm>
          <a:prstGeom prst="rect">
            <a:avLst/>
          </a:prstGeom>
        </p:spPr>
        <p:txBody>
          <a:bodyPr/>
          <a:lstStyle>
            <a:lvl1pPr marL="0" indent="0">
              <a:buClr>
                <a:srgbClr val="35CED4"/>
              </a:buClr>
              <a:buFont typeface="Arial" panose="020B0604020202020204" pitchFamily="34" charset="0"/>
              <a:buNone/>
              <a:defRPr sz="12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buClr>
                <a:srgbClr val="35CED4"/>
              </a:buClr>
              <a:defRPr sz="1200" b="0" i="0">
                <a:solidFill>
                  <a:schemeClr val="tx1"/>
                </a:solidFill>
                <a:latin typeface="Lato" panose="020F0502020204030203" pitchFamily="34" charset="77"/>
              </a:defRPr>
            </a:lvl2pPr>
            <a:lvl3pPr>
              <a:buClr>
                <a:srgbClr val="35CED4"/>
              </a:buClr>
              <a:defRPr sz="1200" b="0" i="0">
                <a:solidFill>
                  <a:schemeClr val="tx1"/>
                </a:solidFill>
                <a:latin typeface="Lato" panose="020F0502020204030203" pitchFamily="34" charset="77"/>
              </a:defRPr>
            </a:lvl3pPr>
            <a:lvl4pPr>
              <a:buClr>
                <a:srgbClr val="35CED4"/>
              </a:buClr>
              <a:defRPr sz="1200" b="0" i="0">
                <a:solidFill>
                  <a:schemeClr val="tx1"/>
                </a:solidFill>
                <a:latin typeface="Lato" panose="020F0502020204030203" pitchFamily="34" charset="77"/>
              </a:defRPr>
            </a:lvl4pPr>
            <a:lvl5pPr>
              <a:buClr>
                <a:srgbClr val="35CED4"/>
              </a:buClr>
              <a:defRPr sz="1200" b="0" i="0">
                <a:solidFill>
                  <a:schemeClr val="tx1"/>
                </a:solidFill>
                <a:latin typeface="Lato" panose="020F0502020204030203" pitchFamily="34" charset="77"/>
              </a:defRPr>
            </a:lvl5pPr>
          </a:lstStyle>
          <a:p>
            <a:pPr lvl="0"/>
            <a:r>
              <a:rPr lang="en-US" noProof="0" dirty="0"/>
              <a:t>What’s the content of the illustration you’re displaying and showing? What point are you trying to prove with this illustration?</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8" name="Pladsholder til tekst 2">
            <a:extLst>
              <a:ext uri="{FF2B5EF4-FFF2-40B4-BE49-F238E27FC236}">
                <a16:creationId xmlns:a16="http://schemas.microsoft.com/office/drawing/2014/main" id="{D4DF4F6A-E508-D34C-B124-6118016ECDD8}"/>
              </a:ext>
            </a:extLst>
          </p:cNvPr>
          <p:cNvSpPr>
            <a:spLocks noGrp="1"/>
          </p:cNvSpPr>
          <p:nvPr>
            <p:ph type="body" sz="quarter" idx="23" hasCustomPrompt="1"/>
          </p:nvPr>
        </p:nvSpPr>
        <p:spPr>
          <a:xfrm>
            <a:off x="4421188" y="2898775"/>
            <a:ext cx="3349625" cy="790575"/>
          </a:xfrm>
          <a:prstGeom prst="rect">
            <a:avLst/>
          </a:prstGeom>
        </p:spPr>
        <p:txBody>
          <a:bodyPr anchor="b"/>
          <a:lstStyle>
            <a:lvl1pPr marL="0" indent="0">
              <a:buNone/>
              <a:defRPr sz="2400" b="1" i="0" cap="all" baseline="0">
                <a:solidFill>
                  <a:srgbClr val="00287A"/>
                </a:solidFill>
                <a:latin typeface="Lato Black" panose="020F0502020204030203" pitchFamily="34" charset="77"/>
              </a:defRPr>
            </a:lvl1pPr>
            <a:lvl2pPr marL="457200" indent="0">
              <a:buNone/>
              <a:defRPr b="1" i="0">
                <a:latin typeface="Lato Black" panose="020F0502020204030203" pitchFamily="34" charset="77"/>
              </a:defRPr>
            </a:lvl2pPr>
            <a:lvl3pPr marL="914400" indent="0">
              <a:buNone/>
              <a:defRPr b="1" i="0">
                <a:latin typeface="Lato Black" panose="020F0502020204030203" pitchFamily="34" charset="77"/>
              </a:defRPr>
            </a:lvl3pPr>
            <a:lvl4pPr marL="1371600" indent="0">
              <a:buNone/>
              <a:defRPr b="1" i="0">
                <a:latin typeface="Lato Black" panose="020F0502020204030203" pitchFamily="34" charset="77"/>
              </a:defRPr>
            </a:lvl4pPr>
            <a:lvl5pPr marL="1828800" indent="0">
              <a:buNone/>
              <a:defRPr b="1" i="0">
                <a:latin typeface="Lato Black" panose="020F0502020204030203" pitchFamily="34" charset="77"/>
              </a:defRPr>
            </a:lvl5pPr>
          </a:lstStyle>
          <a:p>
            <a:pPr lvl="0"/>
            <a:r>
              <a:rPr lang="en-US" noProof="0" dirty="0"/>
              <a:t>THIS IS A</a:t>
            </a:r>
            <a:br>
              <a:rPr lang="en-US" noProof="0" dirty="0"/>
            </a:br>
            <a:r>
              <a:rPr lang="en-US" noProof="0" dirty="0"/>
              <a:t>HEADLINE</a:t>
            </a:r>
            <a:endParaRPr lang="da-DK" dirty="0"/>
          </a:p>
        </p:txBody>
      </p:sp>
      <p:sp>
        <p:nvSpPr>
          <p:cNvPr id="29" name="Pladsholder til tekst 2">
            <a:extLst>
              <a:ext uri="{FF2B5EF4-FFF2-40B4-BE49-F238E27FC236}">
                <a16:creationId xmlns:a16="http://schemas.microsoft.com/office/drawing/2014/main" id="{85F03A61-1248-AF47-B5DF-86A1840270C9}"/>
              </a:ext>
            </a:extLst>
          </p:cNvPr>
          <p:cNvSpPr>
            <a:spLocks noGrp="1"/>
          </p:cNvSpPr>
          <p:nvPr>
            <p:ph type="body" sz="quarter" idx="24" hasCustomPrompt="1"/>
          </p:nvPr>
        </p:nvSpPr>
        <p:spPr>
          <a:xfrm>
            <a:off x="8133566" y="2898775"/>
            <a:ext cx="3349625" cy="790575"/>
          </a:xfrm>
          <a:prstGeom prst="rect">
            <a:avLst/>
          </a:prstGeom>
        </p:spPr>
        <p:txBody>
          <a:bodyPr anchor="b"/>
          <a:lstStyle>
            <a:lvl1pPr marL="0" indent="0">
              <a:buNone/>
              <a:defRPr sz="2400" b="1" i="0" cap="all" baseline="0">
                <a:solidFill>
                  <a:srgbClr val="00287A"/>
                </a:solidFill>
                <a:latin typeface="Lato Black" panose="020F0502020204030203" pitchFamily="34" charset="77"/>
              </a:defRPr>
            </a:lvl1pPr>
            <a:lvl2pPr marL="457200" indent="0">
              <a:buNone/>
              <a:defRPr b="1" i="0">
                <a:latin typeface="Lato Black" panose="020F0502020204030203" pitchFamily="34" charset="77"/>
              </a:defRPr>
            </a:lvl2pPr>
            <a:lvl3pPr marL="914400" indent="0">
              <a:buNone/>
              <a:defRPr b="1" i="0">
                <a:latin typeface="Lato Black" panose="020F0502020204030203" pitchFamily="34" charset="77"/>
              </a:defRPr>
            </a:lvl3pPr>
            <a:lvl4pPr marL="1371600" indent="0">
              <a:buNone/>
              <a:defRPr b="1" i="0">
                <a:latin typeface="Lato Black" panose="020F0502020204030203" pitchFamily="34" charset="77"/>
              </a:defRPr>
            </a:lvl4pPr>
            <a:lvl5pPr marL="1828800" indent="0">
              <a:buNone/>
              <a:defRPr b="1" i="0">
                <a:latin typeface="Lato Black" panose="020F0502020204030203" pitchFamily="34" charset="77"/>
              </a:defRPr>
            </a:lvl5pPr>
          </a:lstStyle>
          <a:p>
            <a:pPr lvl="0"/>
            <a:r>
              <a:rPr lang="en-US" noProof="0" dirty="0"/>
              <a:t>THIS IS A</a:t>
            </a:r>
            <a:br>
              <a:rPr lang="en-US" noProof="0" dirty="0"/>
            </a:br>
            <a:r>
              <a:rPr lang="en-US" noProof="0" dirty="0"/>
              <a:t>HEADLINE</a:t>
            </a:r>
            <a:endParaRPr lang="da-DK" dirty="0"/>
          </a:p>
        </p:txBody>
      </p:sp>
    </p:spTree>
    <p:extLst>
      <p:ext uri="{BB962C8B-B14F-4D97-AF65-F5344CB8AC3E}">
        <p14:creationId xmlns:p14="http://schemas.microsoft.com/office/powerpoint/2010/main" val="307820678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stats, or graphs - 1">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658761" y="743598"/>
            <a:ext cx="3649625" cy="813867"/>
          </a:xfrm>
          <a:prstGeom prst="rect">
            <a:avLst/>
          </a:prstGeom>
        </p:spPr>
        <p:txBody>
          <a:bodyPr anchor="b">
            <a:normAutofit/>
          </a:bodyPr>
          <a:lstStyle>
            <a:lvl1pPr algn="r">
              <a:defRPr sz="2400" b="0"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a:t>
            </a:r>
          </a:p>
        </p:txBody>
      </p:sp>
      <p:sp>
        <p:nvSpPr>
          <p:cNvPr id="11" name="Tekstfelt 10">
            <a:extLst>
              <a:ext uri="{FF2B5EF4-FFF2-40B4-BE49-F238E27FC236}">
                <a16:creationId xmlns:a16="http://schemas.microsoft.com/office/drawing/2014/main" id="{5D1D5A24-2F87-9B46-9F7A-58FC36446D48}"/>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2" name="Pladsholder til indhold 18">
            <a:extLst>
              <a:ext uri="{FF2B5EF4-FFF2-40B4-BE49-F238E27FC236}">
                <a16:creationId xmlns:a16="http://schemas.microsoft.com/office/drawing/2014/main" id="{B15D73E7-B8E5-4543-8CC9-277A17FC8A5E}"/>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
        <p:nvSpPr>
          <p:cNvPr id="5" name="Pladsholder til indhold 4">
            <a:extLst>
              <a:ext uri="{FF2B5EF4-FFF2-40B4-BE49-F238E27FC236}">
                <a16:creationId xmlns:a16="http://schemas.microsoft.com/office/drawing/2014/main" id="{9DB7F8D9-9B21-7246-A7CD-9A537B2E472C}"/>
              </a:ext>
            </a:extLst>
          </p:cNvPr>
          <p:cNvSpPr>
            <a:spLocks noGrp="1"/>
          </p:cNvSpPr>
          <p:nvPr>
            <p:ph sz="quarter" idx="15" hasCustomPrompt="1"/>
          </p:nvPr>
        </p:nvSpPr>
        <p:spPr>
          <a:xfrm>
            <a:off x="658761" y="1739251"/>
            <a:ext cx="10775678" cy="4537261"/>
          </a:xfrm>
          <a:prstGeom prst="rect">
            <a:avLst/>
          </a:prstGeom>
        </p:spPr>
        <p:txBody>
          <a:bodyPr anchor="ctr"/>
          <a:lstStyle>
            <a:lvl1pPr marL="0" indent="0" algn="ctr">
              <a:buNone/>
              <a:defRPr b="0" i="0">
                <a:solidFill>
                  <a:srgbClr val="F51E55"/>
                </a:solidFill>
                <a:latin typeface="Lato" panose="020F0502020204030203" pitchFamily="34" charset="77"/>
              </a:defRPr>
            </a:lvl1pPr>
          </a:lstStyle>
          <a:p>
            <a:pPr lvl="0"/>
            <a:r>
              <a:rPr lang="en-US" noProof="0"/>
              <a:t>This is an object like a table, stats, or a graph </a:t>
            </a:r>
          </a:p>
        </p:txBody>
      </p:sp>
    </p:spTree>
    <p:extLst>
      <p:ext uri="{BB962C8B-B14F-4D97-AF65-F5344CB8AC3E}">
        <p14:creationId xmlns:p14="http://schemas.microsoft.com/office/powerpoint/2010/main" val="354199541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TTING STARTE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ECD5B70-7CBB-C844-9215-0B351EE980D4}"/>
              </a:ext>
            </a:extLst>
          </p:cNvPr>
          <p:cNvSpPr>
            <a:spLocks noGrp="1"/>
          </p:cNvSpPr>
          <p:nvPr>
            <p:ph type="sldNum" sz="quarter" idx="12"/>
          </p:nvPr>
        </p:nvSpPr>
        <p:spPr>
          <a:xfrm>
            <a:off x="0" y="0"/>
            <a:ext cx="0" cy="0"/>
          </a:xfrm>
        </p:spPr>
        <p:txBody>
          <a:bodyPr/>
          <a:lstStyle>
            <a:lvl1pPr>
              <a:defRPr>
                <a:latin typeface="IBM Plex Sans" panose="020B0503050203000203" pitchFamily="34" charset="77"/>
              </a:defRPr>
            </a:lvl1pPr>
          </a:lstStyle>
          <a:p>
            <a:r>
              <a:rPr lang="en-US" noProof="0"/>
              <a:t> </a:t>
            </a:r>
          </a:p>
        </p:txBody>
      </p:sp>
      <p:sp>
        <p:nvSpPr>
          <p:cNvPr id="6" name="Rectangle 7">
            <a:extLst>
              <a:ext uri="{FF2B5EF4-FFF2-40B4-BE49-F238E27FC236}">
                <a16:creationId xmlns:a16="http://schemas.microsoft.com/office/drawing/2014/main" id="{1B3F4D8F-D96A-764D-A94A-7D64F10D5510}"/>
              </a:ext>
            </a:extLst>
          </p:cNvPr>
          <p:cNvSpPr/>
          <p:nvPr userDrawn="1"/>
        </p:nvSpPr>
        <p:spPr>
          <a:xfrm>
            <a:off x="299429" y="320594"/>
            <a:ext cx="6803336" cy="6263437"/>
          </a:xfrm>
          <a:prstGeom prst="rect">
            <a:avLst/>
          </a:prstGeom>
          <a:gradFill>
            <a:gsLst>
              <a:gs pos="0">
                <a:srgbClr val="0054FF"/>
              </a:gs>
              <a:gs pos="100000">
                <a:srgbClr val="001B5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noProof="0">
              <a:latin typeface="IBM Plex Sans" panose="020B0503050203000203" pitchFamily="34" charset="77"/>
            </a:endParaRPr>
          </a:p>
        </p:txBody>
      </p:sp>
      <p:sp>
        <p:nvSpPr>
          <p:cNvPr id="7" name="Text Placeholder 14">
            <a:extLst>
              <a:ext uri="{FF2B5EF4-FFF2-40B4-BE49-F238E27FC236}">
                <a16:creationId xmlns:a16="http://schemas.microsoft.com/office/drawing/2014/main" id="{B38633D2-B423-C246-B87A-E0B3E6A27223}"/>
              </a:ext>
            </a:extLst>
          </p:cNvPr>
          <p:cNvSpPr>
            <a:spLocks noGrp="1"/>
          </p:cNvSpPr>
          <p:nvPr>
            <p:ph type="body" sz="quarter" idx="15" hasCustomPrompt="1"/>
          </p:nvPr>
        </p:nvSpPr>
        <p:spPr>
          <a:xfrm>
            <a:off x="1059200" y="2806129"/>
            <a:ext cx="4519966" cy="2137833"/>
          </a:xfrm>
          <a:prstGeom prst="rect">
            <a:avLst/>
          </a:prstGeom>
        </p:spPr>
        <p:txBody>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lang="en-US" sz="1400" b="0" i="0" smtClean="0">
                <a:solidFill>
                  <a:schemeClr val="bg1"/>
                </a:solidFill>
                <a:effectLst/>
                <a:latin typeface="Lato" panose="020F0502020204030203" pitchFamily="34" charset="77"/>
                <a:ea typeface="Lato" panose="020F0502020204030203" pitchFamily="34" charset="77"/>
                <a:cs typeface="Segoe UI" charset="0"/>
              </a:defRPr>
            </a:lvl1pPr>
          </a:lstStyle>
          <a:p>
            <a:pPr marL="0" indent="0">
              <a:buNone/>
            </a:pPr>
            <a:r>
              <a:rPr lang="en-US" sz="1400" noProof="0" dirty="0"/>
              <a:t>Please always use PowerPoint templates created for the specific purpose.</a:t>
            </a:r>
          </a:p>
          <a:p>
            <a:pPr marL="0" indent="0">
              <a:buNone/>
            </a:pPr>
            <a:r>
              <a:rPr lang="en-US" sz="1400" noProof="0" dirty="0"/>
              <a:t>If you need to adjust your presentations and edit them to specific needs, please be careful with fonts, white space, design, images and more. </a:t>
            </a:r>
          </a:p>
          <a:p>
            <a:pPr marL="0" indent="0">
              <a:buNone/>
            </a:pPr>
            <a:r>
              <a:rPr lang="en-US" sz="1400" noProof="0" dirty="0"/>
              <a:t>Always ask Marketing for help if in doubt.</a:t>
            </a:r>
          </a:p>
          <a:p>
            <a:pPr marL="0" indent="0">
              <a:buNone/>
            </a:pPr>
            <a:r>
              <a:rPr lang="en-US" sz="1400" b="1" noProof="0" dirty="0"/>
              <a:t>Design and attention to details matters!</a:t>
            </a:r>
          </a:p>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1400" noProof="0" dirty="0"/>
              <a:t>Always use the Layout picker and use a predefined layout adding new slides to your deck.</a:t>
            </a:r>
          </a:p>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1400" noProof="0" dirty="0"/>
              <a:t>Happy PowerPointing!</a:t>
            </a:r>
          </a:p>
          <a:p>
            <a:pPr marL="0" indent="0">
              <a:buNone/>
            </a:pPr>
            <a:endParaRPr lang="en-US" sz="1400" b="1" noProof="0" dirty="0"/>
          </a:p>
        </p:txBody>
      </p:sp>
      <p:sp>
        <p:nvSpPr>
          <p:cNvPr id="10" name="Title 1">
            <a:extLst>
              <a:ext uri="{FF2B5EF4-FFF2-40B4-BE49-F238E27FC236}">
                <a16:creationId xmlns:a16="http://schemas.microsoft.com/office/drawing/2014/main" id="{2FB25B1A-904E-5143-B73C-4686EB621B23}"/>
              </a:ext>
            </a:extLst>
          </p:cNvPr>
          <p:cNvSpPr txBox="1">
            <a:spLocks/>
          </p:cNvSpPr>
          <p:nvPr userDrawn="1"/>
        </p:nvSpPr>
        <p:spPr>
          <a:xfrm>
            <a:off x="1059200" y="1902116"/>
            <a:ext cx="4519966" cy="813867"/>
          </a:xfrm>
          <a:prstGeom prst="rect">
            <a:avLst/>
          </a:prstGeom>
        </p:spPr>
        <p:txBody>
          <a:bodyPr anchor="b">
            <a:noAutofit/>
          </a:bodyPr>
          <a:lstStyle>
            <a:lvl1pPr algn="l" defTabSz="914400" rtl="0" eaLnBrk="1" latinLnBrk="0" hangingPunct="1">
              <a:lnSpc>
                <a:spcPct val="90000"/>
              </a:lnSpc>
              <a:spcBef>
                <a:spcPct val="0"/>
              </a:spcBef>
              <a:buNone/>
              <a:defRPr sz="2800" b="0" i="0" kern="1200">
                <a:solidFill>
                  <a:schemeClr val="bg1"/>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a:t>GETTING STARTED USING THE POWERPOINT TEMPLATE</a:t>
            </a:r>
          </a:p>
        </p:txBody>
      </p:sp>
      <p:sp>
        <p:nvSpPr>
          <p:cNvPr id="4" name="Rektangel 3">
            <a:extLst>
              <a:ext uri="{FF2B5EF4-FFF2-40B4-BE49-F238E27FC236}">
                <a16:creationId xmlns:a16="http://schemas.microsoft.com/office/drawing/2014/main" id="{F50A2391-2390-7245-9B7D-0A93791FD8DE}"/>
              </a:ext>
            </a:extLst>
          </p:cNvPr>
          <p:cNvSpPr/>
          <p:nvPr userDrawn="1"/>
        </p:nvSpPr>
        <p:spPr>
          <a:xfrm>
            <a:off x="1059200" y="5844274"/>
            <a:ext cx="4257867" cy="523220"/>
          </a:xfrm>
          <a:prstGeom prst="rect">
            <a:avLst/>
          </a:prstGeom>
        </p:spPr>
        <p:txBody>
          <a:bodyPr wrap="square">
            <a:spAutoFit/>
          </a:bodyPr>
          <a:lstStyle/>
          <a:p>
            <a:r>
              <a:rPr lang="en-US" sz="1400" b="1" i="0" noProof="0" dirty="0">
                <a:solidFill>
                  <a:srgbClr val="F51E55"/>
                </a:solidFill>
                <a:latin typeface="Lato Black" panose="020F0502020204030203" pitchFamily="34" charset="77"/>
              </a:rPr>
              <a:t>[PLEASE DELETE THIS SLIDE WHEN DONE WITH YOUR PRESENTATION]</a:t>
            </a:r>
          </a:p>
        </p:txBody>
      </p:sp>
      <p:pic>
        <p:nvPicPr>
          <p:cNvPr id="12" name="Pladsholder til indhold 6">
            <a:extLst>
              <a:ext uri="{FF2B5EF4-FFF2-40B4-BE49-F238E27FC236}">
                <a16:creationId xmlns:a16="http://schemas.microsoft.com/office/drawing/2014/main" id="{C9B2A8FB-1B9B-5C40-8490-A593FF8488C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878595" y="717437"/>
            <a:ext cx="6013976" cy="5469750"/>
          </a:xfrm>
          <a:prstGeom prst="rect">
            <a:avLst/>
          </a:prstGeom>
        </p:spPr>
      </p:pic>
    </p:spTree>
    <p:extLst>
      <p:ext uri="{BB962C8B-B14F-4D97-AF65-F5344CB8AC3E}">
        <p14:creationId xmlns:p14="http://schemas.microsoft.com/office/powerpoint/2010/main" val="243827570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stats, or graphs - 2">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1" name="Tekstfelt 10">
            <a:extLst>
              <a:ext uri="{FF2B5EF4-FFF2-40B4-BE49-F238E27FC236}">
                <a16:creationId xmlns:a16="http://schemas.microsoft.com/office/drawing/2014/main" id="{5D1D5A24-2F87-9B46-9F7A-58FC36446D48}"/>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2" name="Pladsholder til indhold 18">
            <a:extLst>
              <a:ext uri="{FF2B5EF4-FFF2-40B4-BE49-F238E27FC236}">
                <a16:creationId xmlns:a16="http://schemas.microsoft.com/office/drawing/2014/main" id="{B15D73E7-B8E5-4543-8CC9-277A17FC8A5E}"/>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
        <p:nvSpPr>
          <p:cNvPr id="7" name="Pladsholder til indhold 4">
            <a:extLst>
              <a:ext uri="{FF2B5EF4-FFF2-40B4-BE49-F238E27FC236}">
                <a16:creationId xmlns:a16="http://schemas.microsoft.com/office/drawing/2014/main" id="{2E66EA4F-5B9A-DE42-9951-1D9CAFEA3911}"/>
              </a:ext>
            </a:extLst>
          </p:cNvPr>
          <p:cNvSpPr>
            <a:spLocks noGrp="1"/>
          </p:cNvSpPr>
          <p:nvPr>
            <p:ph sz="quarter" idx="15" hasCustomPrompt="1"/>
          </p:nvPr>
        </p:nvSpPr>
        <p:spPr>
          <a:xfrm>
            <a:off x="658761" y="899974"/>
            <a:ext cx="10775678" cy="5058052"/>
          </a:xfrm>
          <a:prstGeom prst="rect">
            <a:avLst/>
          </a:prstGeom>
        </p:spPr>
        <p:txBody>
          <a:bodyPr anchor="ctr"/>
          <a:lstStyle>
            <a:lvl1pPr marL="0" indent="0" algn="ctr">
              <a:buNone/>
              <a:defRPr b="0" i="0">
                <a:solidFill>
                  <a:srgbClr val="F51E55"/>
                </a:solidFill>
                <a:latin typeface="Lato" panose="020F0502020204030203" pitchFamily="34" charset="77"/>
              </a:defRPr>
            </a:lvl1pPr>
          </a:lstStyle>
          <a:p>
            <a:pPr lvl="0"/>
            <a:r>
              <a:rPr lang="en-US" noProof="0"/>
              <a:t>This is an object like a table, stats, or a graph </a:t>
            </a:r>
          </a:p>
        </p:txBody>
      </p:sp>
    </p:spTree>
    <p:extLst>
      <p:ext uri="{BB962C8B-B14F-4D97-AF65-F5344CB8AC3E}">
        <p14:creationId xmlns:p14="http://schemas.microsoft.com/office/powerpoint/2010/main" val="343523423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Empty slide with logo">
    <p:bg>
      <p:bgPr>
        <a:solidFill>
          <a:schemeClr val="bg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077843BA-EECF-C949-BAF2-A91E0314D6FB}"/>
              </a:ext>
            </a:extLst>
          </p:cNvPr>
          <p:cNvSpPr>
            <a:spLocks noGrp="1"/>
          </p:cNvSpPr>
          <p:nvPr>
            <p:ph type="sldNum" sz="quarter" idx="12"/>
          </p:nvPr>
        </p:nvSpPr>
        <p:spPr>
          <a:xfrm>
            <a:off x="0" y="0"/>
            <a:ext cx="0" cy="0"/>
          </a:xfrm>
        </p:spPr>
        <p:txBody>
          <a:bodyPr/>
          <a:lstStyle>
            <a:lvl1pPr>
              <a:defRPr>
                <a:latin typeface="IBM Plex Sans" panose="020B0503050203000203" pitchFamily="34" charset="77"/>
              </a:defRPr>
            </a:lvl1pPr>
          </a:lstStyle>
          <a:p>
            <a:r>
              <a:rPr lang="en-US" noProof="0"/>
              <a:t> </a:t>
            </a:r>
          </a:p>
        </p:txBody>
      </p:sp>
      <p:pic>
        <p:nvPicPr>
          <p:cNvPr id="9" name="Billede 8">
            <a:extLst>
              <a:ext uri="{FF2B5EF4-FFF2-40B4-BE49-F238E27FC236}">
                <a16:creationId xmlns:a16="http://schemas.microsoft.com/office/drawing/2014/main" id="{E6969B0E-6970-8146-BA85-BA79DF308E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0" name="Tekstfelt 9">
            <a:extLst>
              <a:ext uri="{FF2B5EF4-FFF2-40B4-BE49-F238E27FC236}">
                <a16:creationId xmlns:a16="http://schemas.microsoft.com/office/drawing/2014/main" id="{4B3141C1-3003-EB4D-9433-FF52E48FD01E}"/>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3" name="Pladsholder til indhold 18">
            <a:extLst>
              <a:ext uri="{FF2B5EF4-FFF2-40B4-BE49-F238E27FC236}">
                <a16:creationId xmlns:a16="http://schemas.microsoft.com/office/drawing/2014/main" id="{CD077835-8EFD-6044-A3B9-94BDC1521EDE}"/>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Tree>
    <p:extLst>
      <p:ext uri="{BB962C8B-B14F-4D97-AF65-F5344CB8AC3E}">
        <p14:creationId xmlns:p14="http://schemas.microsoft.com/office/powerpoint/2010/main" val="149666222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Empty slide with logo">
    <p:bg>
      <p:bgPr>
        <a:gradFill>
          <a:gsLst>
            <a:gs pos="0">
              <a:srgbClr val="00287A"/>
            </a:gs>
            <a:gs pos="100000">
              <a:srgbClr val="001B52"/>
            </a:gs>
          </a:gsLst>
          <a:lin ang="5400000" scaled="1"/>
        </a:gradFill>
        <a:effectLst/>
      </p:bgPr>
    </p:bg>
    <p:spTree>
      <p:nvGrpSpPr>
        <p:cNvPr id="1" name=""/>
        <p:cNvGrpSpPr/>
        <p:nvPr/>
      </p:nvGrpSpPr>
      <p:grpSpPr>
        <a:xfrm>
          <a:off x="0" y="0"/>
          <a:ext cx="0" cy="0"/>
          <a:chOff x="0" y="0"/>
          <a:chExt cx="0" cy="0"/>
        </a:xfrm>
      </p:grpSpPr>
      <p:grpSp>
        <p:nvGrpSpPr>
          <p:cNvPr id="6" name="Gruppe 5">
            <a:extLst>
              <a:ext uri="{FF2B5EF4-FFF2-40B4-BE49-F238E27FC236}">
                <a16:creationId xmlns:a16="http://schemas.microsoft.com/office/drawing/2014/main" id="{CE104F58-426D-CC42-9FD4-9D32EAA79ECD}"/>
              </a:ext>
            </a:extLst>
          </p:cNvPr>
          <p:cNvGrpSpPr/>
          <p:nvPr userDrawn="1"/>
        </p:nvGrpSpPr>
        <p:grpSpPr>
          <a:xfrm>
            <a:off x="25246" y="4181223"/>
            <a:ext cx="6282254" cy="2676777"/>
            <a:chOff x="2905912" y="4748778"/>
            <a:chExt cx="4945809" cy="2107338"/>
          </a:xfrm>
        </p:grpSpPr>
        <p:sp>
          <p:nvSpPr>
            <p:cNvPr id="7" name="Kombinationstegning 6">
              <a:extLst>
                <a:ext uri="{FF2B5EF4-FFF2-40B4-BE49-F238E27FC236}">
                  <a16:creationId xmlns:a16="http://schemas.microsoft.com/office/drawing/2014/main" id="{F20D7571-4588-454C-8622-61359443BC9A}"/>
                </a:ext>
              </a:extLst>
            </p:cNvPr>
            <p:cNvSpPr/>
            <p:nvPr userDrawn="1"/>
          </p:nvSpPr>
          <p:spPr>
            <a:xfrm>
              <a:off x="2905912" y="4748778"/>
              <a:ext cx="4945809" cy="2107338"/>
            </a:xfrm>
            <a:custGeom>
              <a:avLst/>
              <a:gdLst>
                <a:gd name="connsiteX0" fmla="*/ 4945809 w 4945809"/>
                <a:gd name="connsiteY0" fmla="*/ 0 h 2107338"/>
                <a:gd name="connsiteX1" fmla="*/ 4945809 w 4945809"/>
                <a:gd name="connsiteY1" fmla="*/ 2093759 h 2107338"/>
                <a:gd name="connsiteX2" fmla="*/ 4913940 w 4945809"/>
                <a:gd name="connsiteY2" fmla="*/ 2107338 h 2107338"/>
                <a:gd name="connsiteX3" fmla="*/ 0 w 4945809"/>
                <a:gd name="connsiteY3" fmla="*/ 2107338 h 2107338"/>
              </a:gdLst>
              <a:ahLst/>
              <a:cxnLst>
                <a:cxn ang="0">
                  <a:pos x="connsiteX0" y="connsiteY0"/>
                </a:cxn>
                <a:cxn ang="0">
                  <a:pos x="connsiteX1" y="connsiteY1"/>
                </a:cxn>
                <a:cxn ang="0">
                  <a:pos x="connsiteX2" y="connsiteY2"/>
                </a:cxn>
                <a:cxn ang="0">
                  <a:pos x="connsiteX3" y="connsiteY3"/>
                </a:cxn>
              </a:cxnLst>
              <a:rect l="l" t="t" r="r" b="b"/>
              <a:pathLst>
                <a:path w="4945809" h="2107338">
                  <a:moveTo>
                    <a:pt x="4945809" y="0"/>
                  </a:moveTo>
                  <a:lnTo>
                    <a:pt x="4945809" y="2093759"/>
                  </a:lnTo>
                  <a:lnTo>
                    <a:pt x="4913940" y="2107338"/>
                  </a:lnTo>
                  <a:lnTo>
                    <a:pt x="0" y="2107338"/>
                  </a:lnTo>
                  <a:close/>
                </a:path>
              </a:pathLst>
            </a:custGeom>
            <a:solidFill>
              <a:srgbClr val="0080FF"/>
            </a:solidFill>
            <a:ln w="6350" cap="flat">
              <a:noFill/>
              <a:prstDash val="solid"/>
              <a:miter/>
            </a:ln>
          </p:spPr>
          <p:txBody>
            <a:bodyPr rtlCol="0" anchor="ctr"/>
            <a:lstStyle/>
            <a:p>
              <a:endParaRPr lang="da-DK" dirty="0"/>
            </a:p>
          </p:txBody>
        </p:sp>
        <p:sp>
          <p:nvSpPr>
            <p:cNvPr id="11" name="Grafik 29">
              <a:extLst>
                <a:ext uri="{FF2B5EF4-FFF2-40B4-BE49-F238E27FC236}">
                  <a16:creationId xmlns:a16="http://schemas.microsoft.com/office/drawing/2014/main" id="{EC77F9EE-77FB-5841-AF72-275F72545DBD}"/>
                </a:ext>
              </a:extLst>
            </p:cNvPr>
            <p:cNvSpPr/>
            <p:nvPr/>
          </p:nvSpPr>
          <p:spPr>
            <a:xfrm>
              <a:off x="5394630" y="4748778"/>
              <a:ext cx="2457085" cy="2093759"/>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grpSp>
      <p:sp>
        <p:nvSpPr>
          <p:cNvPr id="12" name="Retvinklet trekant 11">
            <a:extLst>
              <a:ext uri="{FF2B5EF4-FFF2-40B4-BE49-F238E27FC236}">
                <a16:creationId xmlns:a16="http://schemas.microsoft.com/office/drawing/2014/main" id="{249276BC-1B3D-744F-8080-94B8100171AB}"/>
              </a:ext>
            </a:extLst>
          </p:cNvPr>
          <p:cNvSpPr/>
          <p:nvPr userDrawn="1"/>
        </p:nvSpPr>
        <p:spPr>
          <a:xfrm flipH="1">
            <a:off x="7851718" y="4970835"/>
            <a:ext cx="4340282" cy="188716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Slide Number Placeholder 5">
            <a:extLst>
              <a:ext uri="{FF2B5EF4-FFF2-40B4-BE49-F238E27FC236}">
                <a16:creationId xmlns:a16="http://schemas.microsoft.com/office/drawing/2014/main" id="{726D2FE1-6D4B-734D-B13A-448A7CF7C416}"/>
              </a:ext>
            </a:extLst>
          </p:cNvPr>
          <p:cNvSpPr>
            <a:spLocks noGrp="1"/>
          </p:cNvSpPr>
          <p:nvPr>
            <p:ph type="sldNum" sz="quarter" idx="12"/>
          </p:nvPr>
        </p:nvSpPr>
        <p:spPr>
          <a:xfrm>
            <a:off x="0" y="0"/>
            <a:ext cx="0" cy="0"/>
          </a:xfrm>
        </p:spPr>
        <p:txBody>
          <a:bodyPr/>
          <a:lstStyle>
            <a:lvl1pPr>
              <a:defRPr>
                <a:latin typeface="IBM Plex Sans" panose="020B0503050203000203" pitchFamily="34" charset="77"/>
              </a:defRPr>
            </a:lvl1pPr>
          </a:lstStyle>
          <a:p>
            <a:r>
              <a:rPr lang="en-US" noProof="0"/>
              <a:t> </a:t>
            </a:r>
          </a:p>
        </p:txBody>
      </p:sp>
      <p:sp>
        <p:nvSpPr>
          <p:cNvPr id="15" name="Tekstfelt 14">
            <a:extLst>
              <a:ext uri="{FF2B5EF4-FFF2-40B4-BE49-F238E27FC236}">
                <a16:creationId xmlns:a16="http://schemas.microsoft.com/office/drawing/2014/main" id="{85E870AB-54A9-0A4D-80DB-937A5A7CA484}"/>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pic>
        <p:nvPicPr>
          <p:cNvPr id="16" name="Billede 15">
            <a:extLst>
              <a:ext uri="{FF2B5EF4-FFF2-40B4-BE49-F238E27FC236}">
                <a16:creationId xmlns:a16="http://schemas.microsoft.com/office/drawing/2014/main" id="{FB75076C-B642-6649-8A33-E16F972751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7" name="Pladsholder til indhold 18">
            <a:extLst>
              <a:ext uri="{FF2B5EF4-FFF2-40B4-BE49-F238E27FC236}">
                <a16:creationId xmlns:a16="http://schemas.microsoft.com/office/drawing/2014/main" id="{EAB50BFC-F4D9-FC40-B903-2A35DB0D1942}"/>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chemeClr val="bg1"/>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
        <p:nvSpPr>
          <p:cNvPr id="18" name="Pladsholder til billede 10">
            <a:extLst>
              <a:ext uri="{FF2B5EF4-FFF2-40B4-BE49-F238E27FC236}">
                <a16:creationId xmlns:a16="http://schemas.microsoft.com/office/drawing/2014/main" id="{7F0250C6-4246-A249-9192-3E2F540D631F}"/>
              </a:ext>
            </a:extLst>
          </p:cNvPr>
          <p:cNvSpPr>
            <a:spLocks noGrp="1"/>
          </p:cNvSpPr>
          <p:nvPr>
            <p:ph type="pic" sz="quarter" idx="16" hasCustomPrompt="1"/>
          </p:nvPr>
        </p:nvSpPr>
        <p:spPr>
          <a:xfrm>
            <a:off x="-1320" y="1499336"/>
            <a:ext cx="6298873" cy="5380289"/>
          </a:xfrm>
          <a:custGeom>
            <a:avLst/>
            <a:gdLst>
              <a:gd name="connsiteX0" fmla="*/ 0 w 3600000"/>
              <a:gd name="connsiteY0" fmla="*/ 1800000 h 3600000"/>
              <a:gd name="connsiteX1" fmla="*/ 1800000 w 3600000"/>
              <a:gd name="connsiteY1" fmla="*/ 0 h 3600000"/>
              <a:gd name="connsiteX2" fmla="*/ 3600000 w 3600000"/>
              <a:gd name="connsiteY2" fmla="*/ 1800000 h 3600000"/>
              <a:gd name="connsiteX3" fmla="*/ 1800000 w 3600000"/>
              <a:gd name="connsiteY3" fmla="*/ 3600000 h 3600000"/>
              <a:gd name="connsiteX4" fmla="*/ 0 w 3600000"/>
              <a:gd name="connsiteY4" fmla="*/ 1800000 h 3600000"/>
              <a:gd name="connsiteX0" fmla="*/ 0 w 1808523"/>
              <a:gd name="connsiteY0" fmla="*/ 1855984 h 3600000"/>
              <a:gd name="connsiteX1" fmla="*/ 8523 w 1808523"/>
              <a:gd name="connsiteY1" fmla="*/ 0 h 3600000"/>
              <a:gd name="connsiteX2" fmla="*/ 1808523 w 1808523"/>
              <a:gd name="connsiteY2" fmla="*/ 1800000 h 3600000"/>
              <a:gd name="connsiteX3" fmla="*/ 8523 w 1808523"/>
              <a:gd name="connsiteY3" fmla="*/ 3600000 h 3600000"/>
              <a:gd name="connsiteX4" fmla="*/ 0 w 1808523"/>
              <a:gd name="connsiteY4" fmla="*/ 1855984 h 3600000"/>
              <a:gd name="connsiteX0" fmla="*/ 0 w 1804473"/>
              <a:gd name="connsiteY0" fmla="*/ 1855984 h 3600000"/>
              <a:gd name="connsiteX1" fmla="*/ 4473 w 1804473"/>
              <a:gd name="connsiteY1" fmla="*/ 0 h 3600000"/>
              <a:gd name="connsiteX2" fmla="*/ 1804473 w 1804473"/>
              <a:gd name="connsiteY2" fmla="*/ 1800000 h 3600000"/>
              <a:gd name="connsiteX3" fmla="*/ 4473 w 1804473"/>
              <a:gd name="connsiteY3" fmla="*/ 3600000 h 3600000"/>
              <a:gd name="connsiteX4" fmla="*/ 0 w 1804473"/>
              <a:gd name="connsiteY4" fmla="*/ 1855984 h 3600000"/>
              <a:gd name="connsiteX0" fmla="*/ 6888 w 1811361"/>
              <a:gd name="connsiteY0" fmla="*/ 1855984 h 3633375"/>
              <a:gd name="connsiteX1" fmla="*/ 11361 w 1811361"/>
              <a:gd name="connsiteY1" fmla="*/ 0 h 3633375"/>
              <a:gd name="connsiteX2" fmla="*/ 1811361 w 1811361"/>
              <a:gd name="connsiteY2" fmla="*/ 1800000 h 3633375"/>
              <a:gd name="connsiteX3" fmla="*/ 0 w 1811361"/>
              <a:gd name="connsiteY3" fmla="*/ 3633375 h 3633375"/>
              <a:gd name="connsiteX4" fmla="*/ 6888 w 1811361"/>
              <a:gd name="connsiteY4" fmla="*/ 1855984 h 3633375"/>
              <a:gd name="connsiteX0" fmla="*/ 0 w 1804473"/>
              <a:gd name="connsiteY0" fmla="*/ 1855984 h 3613350"/>
              <a:gd name="connsiteX1" fmla="*/ 4473 w 1804473"/>
              <a:gd name="connsiteY1" fmla="*/ 0 h 3613350"/>
              <a:gd name="connsiteX2" fmla="*/ 1804473 w 1804473"/>
              <a:gd name="connsiteY2" fmla="*/ 1800000 h 3613350"/>
              <a:gd name="connsiteX3" fmla="*/ 4473 w 1804473"/>
              <a:gd name="connsiteY3" fmla="*/ 3613350 h 3613350"/>
              <a:gd name="connsiteX4" fmla="*/ 0 w 1804473"/>
              <a:gd name="connsiteY4" fmla="*/ 1855984 h 3613350"/>
              <a:gd name="connsiteX0" fmla="*/ 0 w 1800000"/>
              <a:gd name="connsiteY0" fmla="*/ 3613350 h 3613350"/>
              <a:gd name="connsiteX1" fmla="*/ 0 w 1800000"/>
              <a:gd name="connsiteY1" fmla="*/ 0 h 3613350"/>
              <a:gd name="connsiteX2" fmla="*/ 1800000 w 1800000"/>
              <a:gd name="connsiteY2" fmla="*/ 1800000 h 3613350"/>
              <a:gd name="connsiteX3" fmla="*/ 0 w 1800000"/>
              <a:gd name="connsiteY3" fmla="*/ 3613350 h 3613350"/>
            </a:gdLst>
            <a:ahLst/>
            <a:cxnLst>
              <a:cxn ang="0">
                <a:pos x="connsiteX0" y="connsiteY0"/>
              </a:cxn>
              <a:cxn ang="0">
                <a:pos x="connsiteX1" y="connsiteY1"/>
              </a:cxn>
              <a:cxn ang="0">
                <a:pos x="connsiteX2" y="connsiteY2"/>
              </a:cxn>
              <a:cxn ang="0">
                <a:pos x="connsiteX3" y="connsiteY3"/>
              </a:cxn>
            </a:cxnLst>
            <a:rect l="l" t="t" r="r" b="b"/>
            <a:pathLst>
              <a:path w="1800000" h="3613350">
                <a:moveTo>
                  <a:pt x="0" y="3613350"/>
                </a:moveTo>
                <a:lnTo>
                  <a:pt x="0" y="0"/>
                </a:lnTo>
                <a:lnTo>
                  <a:pt x="1800000" y="1800000"/>
                </a:lnTo>
                <a:lnTo>
                  <a:pt x="0" y="3613350"/>
                </a:lnTo>
                <a:close/>
              </a:path>
            </a:pathLst>
          </a:custGeom>
        </p:spPr>
        <p:txBody>
          <a:bodyPr anchor="ctr"/>
          <a:lstStyle>
            <a:lvl1pPr marL="0" indent="0" algn="ctr">
              <a:buNone/>
              <a:defRPr b="0" i="0">
                <a:solidFill>
                  <a:schemeClr val="bg1"/>
                </a:solidFill>
                <a:latin typeface="Lato" panose="020F0502020204030203" pitchFamily="34" charset="77"/>
              </a:defRPr>
            </a:lvl1pPr>
          </a:lstStyle>
          <a:p>
            <a:r>
              <a:rPr lang="da-DK" dirty="0"/>
              <a:t>INSERT IMAGE</a:t>
            </a:r>
          </a:p>
        </p:txBody>
      </p:sp>
      <p:sp>
        <p:nvSpPr>
          <p:cNvPr id="19" name="Title 1">
            <a:extLst>
              <a:ext uri="{FF2B5EF4-FFF2-40B4-BE49-F238E27FC236}">
                <a16:creationId xmlns:a16="http://schemas.microsoft.com/office/drawing/2014/main" id="{2575ACBF-A69A-7D4A-9639-DB1E3BD9D6B3}"/>
              </a:ext>
            </a:extLst>
          </p:cNvPr>
          <p:cNvSpPr>
            <a:spLocks noGrp="1"/>
          </p:cNvSpPr>
          <p:nvPr>
            <p:ph type="ctrTitle" hasCustomPrompt="1"/>
          </p:nvPr>
        </p:nvSpPr>
        <p:spPr>
          <a:xfrm>
            <a:off x="4097137" y="1219955"/>
            <a:ext cx="3649625" cy="1817159"/>
          </a:xfrm>
          <a:prstGeom prst="rect">
            <a:avLst/>
          </a:prstGeom>
        </p:spPr>
        <p:txBody>
          <a:bodyPr anchor="t">
            <a:normAutofit/>
          </a:bodyPr>
          <a:lstStyle>
            <a:lvl1pPr algn="r">
              <a:defRPr sz="2400" b="0" i="0" cap="all" baseline="0">
                <a:solidFill>
                  <a:schemeClr val="bg1"/>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CASE STUDY</a:t>
            </a:r>
          </a:p>
        </p:txBody>
      </p:sp>
      <p:sp>
        <p:nvSpPr>
          <p:cNvPr id="20" name="Text Placeholder 14">
            <a:extLst>
              <a:ext uri="{FF2B5EF4-FFF2-40B4-BE49-F238E27FC236}">
                <a16:creationId xmlns:a16="http://schemas.microsoft.com/office/drawing/2014/main" id="{71735EA0-F836-374E-928E-F7F133C628F1}"/>
              </a:ext>
            </a:extLst>
          </p:cNvPr>
          <p:cNvSpPr>
            <a:spLocks noGrp="1"/>
          </p:cNvSpPr>
          <p:nvPr>
            <p:ph type="body" sz="quarter" idx="13" hasCustomPrompt="1"/>
          </p:nvPr>
        </p:nvSpPr>
        <p:spPr>
          <a:xfrm>
            <a:off x="8013699" y="1219955"/>
            <a:ext cx="3830200" cy="4116426"/>
          </a:xfrm>
          <a:prstGeom prst="rect">
            <a:avLst/>
          </a:prstGeom>
        </p:spPr>
        <p:txBody>
          <a:bodyPr/>
          <a:lstStyle>
            <a:lvl1pPr marL="0" indent="0">
              <a:buFont typeface="Arial" panose="020B0604020202020204" pitchFamily="34" charset="0"/>
              <a:buNone/>
              <a:defRPr sz="1400" b="0" i="0">
                <a:solidFill>
                  <a:schemeClr val="bg1"/>
                </a:solidFill>
                <a:latin typeface="Lato" panose="020F0502020204030203" pitchFamily="34" charset="77"/>
                <a:ea typeface="Lato" panose="020F0502020204030203" pitchFamily="34" charset="77"/>
                <a:cs typeface="Lato" panose="020F0502020204030203" pitchFamily="34" charset="77"/>
              </a:defRPr>
            </a:lvl1pPr>
            <a:lvl2pPr marL="457200" indent="0">
              <a:buNone/>
              <a:defRPr sz="1400" b="0" i="0">
                <a:solidFill>
                  <a:schemeClr val="bg1"/>
                </a:solidFill>
                <a:latin typeface="Lato" panose="020F0502020204030203" pitchFamily="34" charset="77"/>
              </a:defRPr>
            </a:lvl2pPr>
            <a:lvl3pPr marL="914400" indent="0">
              <a:buNone/>
              <a:defRPr sz="1400" b="0" i="0">
                <a:solidFill>
                  <a:schemeClr val="bg1"/>
                </a:solidFill>
                <a:latin typeface="Lato" panose="020F0502020204030203" pitchFamily="34" charset="77"/>
              </a:defRPr>
            </a:lvl3pPr>
            <a:lvl4pPr marL="1371600" indent="0">
              <a:buNone/>
              <a:defRPr sz="1400" b="0" i="0">
                <a:solidFill>
                  <a:schemeClr val="bg1"/>
                </a:solidFill>
                <a:latin typeface="Lato" panose="020F0502020204030203" pitchFamily="34" charset="77"/>
              </a:defRPr>
            </a:lvl4pPr>
            <a:lvl5pPr marL="1828800" indent="0">
              <a:buNone/>
              <a:defRPr sz="1400" b="0" i="0">
                <a:solidFill>
                  <a:schemeClr val="bg1"/>
                </a:solidFill>
                <a:latin typeface="Lato" panose="020F0502020204030203" pitchFamily="34" charset="77"/>
              </a:defRPr>
            </a:lvl5pPr>
          </a:lstStyle>
          <a:p>
            <a:pPr lvl="0"/>
            <a:r>
              <a:rPr lang="en-US" noProof="0" dirty="0"/>
              <a:t>This is text, used to describe something that requires more text and no illustrations. </a:t>
            </a:r>
          </a:p>
          <a:p>
            <a:pPr lvl="0"/>
            <a:r>
              <a:rPr lang="en-US" noProof="0" dirty="0"/>
              <a:t>As an example, you could write something like how this publication and our discussions may include plans, predictions, estimates or other information that might be considered forward-looking. All forward-looking statements are subject to risks and uncertainties that could cause actual results to differ materially. </a:t>
            </a:r>
          </a:p>
          <a:p>
            <a:pPr lvl="0"/>
            <a:r>
              <a:rPr lang="en-US" noProof="0" dirty="0"/>
              <a:t>You are cautioned not to place undue reliance on these forward-looking statements, which reflect our opinions only as of the date of this presentation. Please keep in mind that we assume no obligation and do not intend to update these forward-looking statements. </a:t>
            </a:r>
          </a:p>
        </p:txBody>
      </p:sp>
    </p:spTree>
    <p:extLst>
      <p:ext uri="{BB962C8B-B14F-4D97-AF65-F5344CB8AC3E}">
        <p14:creationId xmlns:p14="http://schemas.microsoft.com/office/powerpoint/2010/main" val="31473388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nother text slide">
    <p:bg>
      <p:bgPr>
        <a:gradFill>
          <a:gsLst>
            <a:gs pos="0">
              <a:srgbClr val="00287A"/>
            </a:gs>
            <a:gs pos="100000">
              <a:srgbClr val="001B52"/>
            </a:gs>
          </a:gsLst>
          <a:lin ang="5400000" scaled="1"/>
        </a:gradFill>
        <a:effectLst/>
      </p:bgPr>
    </p:bg>
    <p:spTree>
      <p:nvGrpSpPr>
        <p:cNvPr id="1" name=""/>
        <p:cNvGrpSpPr/>
        <p:nvPr/>
      </p:nvGrpSpPr>
      <p:grpSpPr>
        <a:xfrm>
          <a:off x="0" y="0"/>
          <a:ext cx="0" cy="0"/>
          <a:chOff x="0" y="0"/>
          <a:chExt cx="0" cy="0"/>
        </a:xfrm>
      </p:grpSpPr>
      <p:pic>
        <p:nvPicPr>
          <p:cNvPr id="31" name="Picture 4">
            <a:extLst>
              <a:ext uri="{FF2B5EF4-FFF2-40B4-BE49-F238E27FC236}">
                <a16:creationId xmlns:a16="http://schemas.microsoft.com/office/drawing/2014/main" id="{E835B80F-633D-5046-A403-2F1404B3C41B}"/>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a:stretch/>
        </p:blipFill>
        <p:spPr>
          <a:xfrm>
            <a:off x="0" y="0"/>
            <a:ext cx="12192000" cy="6858000"/>
          </a:xfrm>
          <a:prstGeom prst="rect">
            <a:avLst/>
          </a:prstGeom>
          <a:solidFill>
            <a:srgbClr val="0054FF"/>
          </a:solidFill>
        </p:spPr>
      </p:pic>
      <p:sp>
        <p:nvSpPr>
          <p:cNvPr id="29" name="Kombinationstegning 28">
            <a:extLst>
              <a:ext uri="{FF2B5EF4-FFF2-40B4-BE49-F238E27FC236}">
                <a16:creationId xmlns:a16="http://schemas.microsoft.com/office/drawing/2014/main" id="{5523084E-89DF-BE48-8FD5-ED72EFFC4661}"/>
              </a:ext>
            </a:extLst>
          </p:cNvPr>
          <p:cNvSpPr/>
          <p:nvPr userDrawn="1"/>
        </p:nvSpPr>
        <p:spPr>
          <a:xfrm flipH="1">
            <a:off x="0" y="0"/>
            <a:ext cx="12192000" cy="6858000"/>
          </a:xfrm>
          <a:custGeom>
            <a:avLst/>
            <a:gdLst>
              <a:gd name="connsiteX0" fmla="*/ 0 w 12192000"/>
              <a:gd name="connsiteY0" fmla="*/ 4970835 h 6858000"/>
              <a:gd name="connsiteX1" fmla="*/ 0 w 12192000"/>
              <a:gd name="connsiteY1" fmla="*/ 6858000 h 6858000"/>
              <a:gd name="connsiteX2" fmla="*/ 4340280 w 12192000"/>
              <a:gd name="connsiteY2" fmla="*/ 6858000 h 6858000"/>
              <a:gd name="connsiteX3" fmla="*/ 12192000 w 12192000"/>
              <a:gd name="connsiteY3" fmla="*/ 0 h 6858000"/>
              <a:gd name="connsiteX4" fmla="*/ 8928101 w 12192000"/>
              <a:gd name="connsiteY4" fmla="*/ 0 h 6858000"/>
              <a:gd name="connsiteX5" fmla="*/ 12192000 w 12192000"/>
              <a:gd name="connsiteY5" fmla="*/ 14032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4970835"/>
                </a:moveTo>
                <a:lnTo>
                  <a:pt x="0" y="6858000"/>
                </a:lnTo>
                <a:lnTo>
                  <a:pt x="4340280" y="6858000"/>
                </a:lnTo>
                <a:close/>
                <a:moveTo>
                  <a:pt x="12192000" y="0"/>
                </a:moveTo>
                <a:lnTo>
                  <a:pt x="8928101" y="0"/>
                </a:lnTo>
                <a:lnTo>
                  <a:pt x="12192000" y="140326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a-DK" dirty="0"/>
          </a:p>
        </p:txBody>
      </p:sp>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a:t> </a:t>
            </a:r>
            <a:endParaRPr lang="en-US" dirty="0"/>
          </a:p>
        </p:txBody>
      </p:sp>
      <p:sp>
        <p:nvSpPr>
          <p:cNvPr id="16" name="Tekstfelt 15">
            <a:extLst>
              <a:ext uri="{FF2B5EF4-FFF2-40B4-BE49-F238E27FC236}">
                <a16:creationId xmlns:a16="http://schemas.microsoft.com/office/drawing/2014/main" id="{757F4EC3-CBCF-A543-BD12-49CF72F8759E}"/>
              </a:ext>
            </a:extLst>
          </p:cNvPr>
          <p:cNvSpPr txBox="1"/>
          <p:nvPr userDrawn="1"/>
        </p:nvSpPr>
        <p:spPr>
          <a:xfrm rot="16200000">
            <a:off x="-313968" y="6076905"/>
            <a:ext cx="1143546" cy="215444"/>
          </a:xfrm>
          <a:prstGeom prst="rect">
            <a:avLst/>
          </a:prstGeom>
          <a:noFill/>
        </p:spPr>
        <p:txBody>
          <a:bodyPr wrap="square" rtlCol="0">
            <a:spAutoFit/>
          </a:bodyPr>
          <a:lstStyle/>
          <a:p>
            <a:pPr algn="ctr"/>
            <a:r>
              <a:rPr lang="da-DK" sz="800" b="0" i="0" dirty="0" err="1">
                <a:solidFill>
                  <a:srgbClr val="0080FF"/>
                </a:solidFill>
                <a:latin typeface="Lato" panose="020F0502020204030203" pitchFamily="34" charset="77"/>
              </a:rPr>
              <a:t>AskCody.com</a:t>
            </a:r>
            <a:endParaRPr lang="da-DK" sz="800" b="0" i="0" dirty="0">
              <a:solidFill>
                <a:srgbClr val="0080FF"/>
              </a:solidFill>
              <a:latin typeface="Lato" panose="020F0502020204030203" pitchFamily="34" charset="77"/>
            </a:endParaRPr>
          </a:p>
        </p:txBody>
      </p:sp>
      <p:sp>
        <p:nvSpPr>
          <p:cNvPr id="4" name="Rektangel 3">
            <a:extLst>
              <a:ext uri="{FF2B5EF4-FFF2-40B4-BE49-F238E27FC236}">
                <a16:creationId xmlns:a16="http://schemas.microsoft.com/office/drawing/2014/main" id="{C7D288CB-FEDE-4340-8E4A-37A8E8F17670}"/>
              </a:ext>
            </a:extLst>
          </p:cNvPr>
          <p:cNvSpPr/>
          <p:nvPr userDrawn="1"/>
        </p:nvSpPr>
        <p:spPr>
          <a:xfrm>
            <a:off x="868714" y="1403269"/>
            <a:ext cx="5030062" cy="4961672"/>
          </a:xfrm>
          <a:prstGeom prst="rect">
            <a:avLst/>
          </a:prstGeom>
          <a:gradFill>
            <a:gsLst>
              <a:gs pos="0">
                <a:srgbClr val="00287A">
                  <a:alpha val="90000"/>
                </a:srgbClr>
              </a:gs>
              <a:gs pos="100000">
                <a:srgbClr val="001B5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xt Placeholder 14">
            <a:extLst>
              <a:ext uri="{FF2B5EF4-FFF2-40B4-BE49-F238E27FC236}">
                <a16:creationId xmlns:a16="http://schemas.microsoft.com/office/drawing/2014/main" id="{48CF4F59-7754-C940-B513-75FCA3AB618B}"/>
              </a:ext>
            </a:extLst>
          </p:cNvPr>
          <p:cNvSpPr>
            <a:spLocks noGrp="1"/>
          </p:cNvSpPr>
          <p:nvPr>
            <p:ph type="body" sz="quarter" idx="14" hasCustomPrompt="1"/>
          </p:nvPr>
        </p:nvSpPr>
        <p:spPr>
          <a:xfrm>
            <a:off x="1192573" y="2880977"/>
            <a:ext cx="4329686" cy="3125376"/>
          </a:xfrm>
          <a:prstGeom prst="rect">
            <a:avLst/>
          </a:prstGeom>
        </p:spPr>
        <p:txBody>
          <a:bodyPr/>
          <a:lstStyle>
            <a:lvl1pPr marL="0" indent="0">
              <a:buFont typeface="Arial" panose="020B0604020202020204" pitchFamily="34" charset="0"/>
              <a:buNone/>
              <a:defRPr lang="da-DK" sz="1200" b="0" i="0" smtClean="0">
                <a:solidFill>
                  <a:schemeClr val="bg1"/>
                </a:solidFill>
                <a:effectLst/>
                <a:latin typeface="Lato" panose="020F0502020204030203" pitchFamily="34" charset="77"/>
              </a:defRPr>
            </a:lvl1pPr>
            <a:lvl2pPr>
              <a:defRPr sz="1400" b="0" i="0">
                <a:solidFill>
                  <a:schemeClr val="bg1"/>
                </a:solidFill>
                <a:latin typeface="Lato" panose="020F0502020204030203" pitchFamily="34" charset="77"/>
              </a:defRPr>
            </a:lvl2pPr>
            <a:lvl3pPr>
              <a:defRPr sz="1400" b="0" i="0">
                <a:solidFill>
                  <a:schemeClr val="bg1"/>
                </a:solidFill>
                <a:latin typeface="Lato" panose="020F0502020204030203" pitchFamily="34" charset="77"/>
              </a:defRPr>
            </a:lvl3pPr>
            <a:lvl4pPr>
              <a:defRPr sz="1400" b="0" i="0">
                <a:solidFill>
                  <a:schemeClr val="bg1"/>
                </a:solidFill>
                <a:latin typeface="Lato" panose="020F0502020204030203" pitchFamily="34" charset="77"/>
              </a:defRPr>
            </a:lvl4pPr>
            <a:lvl5pPr>
              <a:defRPr sz="1400" b="0" i="0">
                <a:solidFill>
                  <a:schemeClr val="bg1"/>
                </a:solidFill>
                <a:latin typeface="Lato" panose="020F0502020204030203" pitchFamily="34" charset="77"/>
              </a:defRPr>
            </a:lvl5pPr>
          </a:lstStyle>
          <a:p>
            <a:pPr lvl="0"/>
            <a:r>
              <a:rPr lang="en-US" dirty="0"/>
              <a:t>What’s the content and purpose of this deck?</a:t>
            </a:r>
          </a:p>
        </p:txBody>
      </p:sp>
      <p:sp>
        <p:nvSpPr>
          <p:cNvPr id="22" name="Title 1">
            <a:extLst>
              <a:ext uri="{FF2B5EF4-FFF2-40B4-BE49-F238E27FC236}">
                <a16:creationId xmlns:a16="http://schemas.microsoft.com/office/drawing/2014/main" id="{6EF5DE35-82C0-8B4B-B09A-4AD8E5360B3E}"/>
              </a:ext>
            </a:extLst>
          </p:cNvPr>
          <p:cNvSpPr>
            <a:spLocks noGrp="1"/>
          </p:cNvSpPr>
          <p:nvPr>
            <p:ph type="ctrTitle" hasCustomPrompt="1"/>
          </p:nvPr>
        </p:nvSpPr>
        <p:spPr>
          <a:xfrm>
            <a:off x="1192573" y="1749477"/>
            <a:ext cx="3872006" cy="813867"/>
          </a:xfrm>
          <a:prstGeom prst="rect">
            <a:avLst/>
          </a:prstGeom>
        </p:spPr>
        <p:txBody>
          <a:bodyPr anchor="b">
            <a:normAutofit/>
          </a:bodyPr>
          <a:lstStyle>
            <a:lvl1pPr algn="l">
              <a:defRPr sz="2400" b="0" i="0" cap="all" baseline="0">
                <a:solidFill>
                  <a:schemeClr val="bg1"/>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dirty="0"/>
              <a:t>THIS IS A CAPITALIZED HEADLINE</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9" name="Tekstfelt 18">
            <a:extLst>
              <a:ext uri="{FF2B5EF4-FFF2-40B4-BE49-F238E27FC236}">
                <a16:creationId xmlns:a16="http://schemas.microsoft.com/office/drawing/2014/main" id="{E5E98E98-594A-8343-8425-3442E9902BC0}"/>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da-DK" sz="1400" b="1" i="0" smtClean="0">
                <a:solidFill>
                  <a:srgbClr val="0080FF"/>
                </a:solidFill>
                <a:latin typeface="Lato Black" panose="020F0502020204030203" pitchFamily="34" charset="77"/>
              </a:rPr>
              <a:t>‹#›</a:t>
            </a:fld>
            <a:endParaRPr lang="da-DK" sz="1200" b="1" i="0" dirty="0">
              <a:solidFill>
                <a:srgbClr val="0080FF"/>
              </a:solidFill>
              <a:latin typeface="Lato Black" panose="020F0502020204030203" pitchFamily="34" charset="77"/>
            </a:endParaRPr>
          </a:p>
        </p:txBody>
      </p:sp>
      <p:sp>
        <p:nvSpPr>
          <p:cNvPr id="20" name="Pladsholder til indhold 18">
            <a:extLst>
              <a:ext uri="{FF2B5EF4-FFF2-40B4-BE49-F238E27FC236}">
                <a16:creationId xmlns:a16="http://schemas.microsoft.com/office/drawing/2014/main" id="{13F3126B-C1D6-144A-B26B-9AA8DF3F4F5C}"/>
              </a:ext>
            </a:extLst>
          </p:cNvPr>
          <p:cNvSpPr>
            <a:spLocks noGrp="1"/>
          </p:cNvSpPr>
          <p:nvPr>
            <p:ph sz="quarter" idx="15"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Tree>
    <p:extLst>
      <p:ext uri="{BB962C8B-B14F-4D97-AF65-F5344CB8AC3E}">
        <p14:creationId xmlns:p14="http://schemas.microsoft.com/office/powerpoint/2010/main" val="377201917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llustration slide">
    <p:bg>
      <p:bgPr>
        <a:gradFill>
          <a:gsLst>
            <a:gs pos="0">
              <a:srgbClr val="00287A"/>
            </a:gs>
            <a:gs pos="100000">
              <a:srgbClr val="001B52"/>
            </a:gs>
          </a:gsLst>
          <a:lin ang="5400000" scaled="1"/>
        </a:gradFill>
        <a:effectLst/>
      </p:bgPr>
    </p:bg>
    <p:spTree>
      <p:nvGrpSpPr>
        <p:cNvPr id="1" name=""/>
        <p:cNvGrpSpPr/>
        <p:nvPr/>
      </p:nvGrpSpPr>
      <p:grpSpPr>
        <a:xfrm>
          <a:off x="0" y="0"/>
          <a:ext cx="0" cy="0"/>
          <a:chOff x="0" y="0"/>
          <a:chExt cx="0" cy="0"/>
        </a:xfrm>
      </p:grpSpPr>
      <p:sp>
        <p:nvSpPr>
          <p:cNvPr id="20" name="Retvinklet trekant 19">
            <a:extLst>
              <a:ext uri="{FF2B5EF4-FFF2-40B4-BE49-F238E27FC236}">
                <a16:creationId xmlns:a16="http://schemas.microsoft.com/office/drawing/2014/main" id="{AEA7A556-93B8-A34B-8178-8EF75438E23D}"/>
              </a:ext>
            </a:extLst>
          </p:cNvPr>
          <p:cNvSpPr/>
          <p:nvPr userDrawn="1"/>
        </p:nvSpPr>
        <p:spPr>
          <a:xfrm flipH="1">
            <a:off x="7851718" y="4970835"/>
            <a:ext cx="4340282" cy="188716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Billede 4">
            <a:extLst>
              <a:ext uri="{FF2B5EF4-FFF2-40B4-BE49-F238E27FC236}">
                <a16:creationId xmlns:a16="http://schemas.microsoft.com/office/drawing/2014/main" id="{1F771800-E629-1E46-872B-B811D9C22D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027" t="15829" r="25319" b="4776"/>
          <a:stretch/>
        </p:blipFill>
        <p:spPr>
          <a:xfrm>
            <a:off x="1764244" y="405804"/>
            <a:ext cx="9860563" cy="5980659"/>
          </a:xfrm>
          <a:prstGeom prst="rect">
            <a:avLst/>
          </a:prstGeom>
        </p:spPr>
      </p:pic>
      <p:grpSp>
        <p:nvGrpSpPr>
          <p:cNvPr id="15" name="Gruppe 14">
            <a:extLst>
              <a:ext uri="{FF2B5EF4-FFF2-40B4-BE49-F238E27FC236}">
                <a16:creationId xmlns:a16="http://schemas.microsoft.com/office/drawing/2014/main" id="{E3B65A3B-2D00-C84B-A408-A84625157ADC}"/>
              </a:ext>
            </a:extLst>
          </p:cNvPr>
          <p:cNvGrpSpPr/>
          <p:nvPr userDrawn="1"/>
        </p:nvGrpSpPr>
        <p:grpSpPr>
          <a:xfrm>
            <a:off x="-10049" y="4087839"/>
            <a:ext cx="3263899" cy="2770161"/>
            <a:chOff x="-22339" y="4510785"/>
            <a:chExt cx="2765569" cy="2347215"/>
          </a:xfrm>
        </p:grpSpPr>
        <p:sp>
          <p:nvSpPr>
            <p:cNvPr id="21" name="Kombinationstegning 20">
              <a:extLst>
                <a:ext uri="{FF2B5EF4-FFF2-40B4-BE49-F238E27FC236}">
                  <a16:creationId xmlns:a16="http://schemas.microsoft.com/office/drawing/2014/main" id="{3C408520-1D67-E64B-96E7-1581084E15FE}"/>
                </a:ext>
              </a:extLst>
            </p:cNvPr>
            <p:cNvSpPr/>
            <p:nvPr/>
          </p:nvSpPr>
          <p:spPr>
            <a:xfrm>
              <a:off x="0" y="4510785"/>
              <a:ext cx="2743230" cy="2347215"/>
            </a:xfrm>
            <a:custGeom>
              <a:avLst/>
              <a:gdLst>
                <a:gd name="connsiteX0" fmla="*/ 0 w 2743230"/>
                <a:gd name="connsiteY0" fmla="*/ 0 h 2347215"/>
                <a:gd name="connsiteX1" fmla="*/ 2743230 w 2743230"/>
                <a:gd name="connsiteY1" fmla="*/ 1168851 h 2347215"/>
                <a:gd name="connsiteX2" fmla="*/ 2743230 w 2743230"/>
                <a:gd name="connsiteY2" fmla="*/ 2347215 h 2347215"/>
                <a:gd name="connsiteX3" fmla="*/ 0 w 2743230"/>
                <a:gd name="connsiteY3" fmla="*/ 2347215 h 2347215"/>
              </a:gdLst>
              <a:ahLst/>
              <a:cxnLst>
                <a:cxn ang="0">
                  <a:pos x="connsiteX0" y="connsiteY0"/>
                </a:cxn>
                <a:cxn ang="0">
                  <a:pos x="connsiteX1" y="connsiteY1"/>
                </a:cxn>
                <a:cxn ang="0">
                  <a:pos x="connsiteX2" y="connsiteY2"/>
                </a:cxn>
                <a:cxn ang="0">
                  <a:pos x="connsiteX3" y="connsiteY3"/>
                </a:cxn>
              </a:cxnLst>
              <a:rect l="l" t="t" r="r" b="b"/>
              <a:pathLst>
                <a:path w="2743230" h="2347215">
                  <a:moveTo>
                    <a:pt x="0" y="0"/>
                  </a:moveTo>
                  <a:lnTo>
                    <a:pt x="2743230" y="1168851"/>
                  </a:lnTo>
                  <a:lnTo>
                    <a:pt x="2743230" y="2347215"/>
                  </a:lnTo>
                  <a:lnTo>
                    <a:pt x="0" y="2347215"/>
                  </a:lnTo>
                  <a:close/>
                </a:path>
              </a:pathLst>
            </a:custGeom>
            <a:solidFill>
              <a:srgbClr val="00287A"/>
            </a:solidFill>
            <a:ln w="6350" cap="flat">
              <a:noFill/>
              <a:prstDash val="solid"/>
              <a:miter/>
            </a:ln>
          </p:spPr>
          <p:txBody>
            <a:bodyPr rtlCol="0" anchor="ctr"/>
            <a:lstStyle/>
            <a:p>
              <a:endParaRPr lang="da-DK" dirty="0"/>
            </a:p>
          </p:txBody>
        </p:sp>
        <p:sp>
          <p:nvSpPr>
            <p:cNvPr id="22" name="Kombinationstegning 21">
              <a:extLst>
                <a:ext uri="{FF2B5EF4-FFF2-40B4-BE49-F238E27FC236}">
                  <a16:creationId xmlns:a16="http://schemas.microsoft.com/office/drawing/2014/main" id="{E6162A2D-15DD-C343-AA31-2EDA0E27021E}"/>
                </a:ext>
              </a:extLst>
            </p:cNvPr>
            <p:cNvSpPr/>
            <p:nvPr/>
          </p:nvSpPr>
          <p:spPr>
            <a:xfrm>
              <a:off x="-22339" y="5679636"/>
              <a:ext cx="2765565" cy="1178364"/>
            </a:xfrm>
            <a:custGeom>
              <a:avLst/>
              <a:gdLst>
                <a:gd name="connsiteX0" fmla="*/ 2765565 w 2765565"/>
                <a:gd name="connsiteY0" fmla="*/ 0 h 1178364"/>
                <a:gd name="connsiteX1" fmla="*/ 2765565 w 2765565"/>
                <a:gd name="connsiteY1" fmla="*/ 1178364 h 1178364"/>
                <a:gd name="connsiteX2" fmla="*/ 245 w 2765565"/>
                <a:gd name="connsiteY2" fmla="*/ 1178364 h 1178364"/>
                <a:gd name="connsiteX3" fmla="*/ 0 w 2765565"/>
                <a:gd name="connsiteY3" fmla="*/ 1178260 h 1178364"/>
              </a:gdLst>
              <a:ahLst/>
              <a:cxnLst>
                <a:cxn ang="0">
                  <a:pos x="connsiteX0" y="connsiteY0"/>
                </a:cxn>
                <a:cxn ang="0">
                  <a:pos x="connsiteX1" y="connsiteY1"/>
                </a:cxn>
                <a:cxn ang="0">
                  <a:pos x="connsiteX2" y="connsiteY2"/>
                </a:cxn>
                <a:cxn ang="0">
                  <a:pos x="connsiteX3" y="connsiteY3"/>
                </a:cxn>
              </a:cxnLst>
              <a:rect l="l" t="t" r="r" b="b"/>
              <a:pathLst>
                <a:path w="2765565" h="1178364">
                  <a:moveTo>
                    <a:pt x="2765565" y="0"/>
                  </a:moveTo>
                  <a:lnTo>
                    <a:pt x="2765565" y="1178364"/>
                  </a:lnTo>
                  <a:lnTo>
                    <a:pt x="245" y="1178364"/>
                  </a:lnTo>
                  <a:lnTo>
                    <a:pt x="0" y="1178260"/>
                  </a:lnTo>
                  <a:close/>
                </a:path>
              </a:pathLst>
            </a:custGeom>
            <a:solidFill>
              <a:srgbClr val="0054FF"/>
            </a:solidFill>
            <a:ln w="6350" cap="flat">
              <a:noFill/>
              <a:prstDash val="solid"/>
              <a:miter/>
            </a:ln>
          </p:spPr>
          <p:txBody>
            <a:bodyPr rtlCol="0" anchor="ctr"/>
            <a:lstStyle/>
            <a:p>
              <a:endParaRPr lang="da-DK"/>
            </a:p>
          </p:txBody>
        </p:sp>
      </p:grpSp>
      <p:sp>
        <p:nvSpPr>
          <p:cNvPr id="19" name="Retvinklet trekant 18">
            <a:extLst>
              <a:ext uri="{FF2B5EF4-FFF2-40B4-BE49-F238E27FC236}">
                <a16:creationId xmlns:a16="http://schemas.microsoft.com/office/drawing/2014/main" id="{91667020-AA04-4344-84B4-935947DFB7F7}"/>
              </a:ext>
            </a:extLst>
          </p:cNvPr>
          <p:cNvSpPr/>
          <p:nvPr userDrawn="1"/>
        </p:nvSpPr>
        <p:spPr>
          <a:xfrm rot="10800000" flipH="1">
            <a:off x="0" y="0"/>
            <a:ext cx="3263899" cy="140326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388610" y="1582080"/>
            <a:ext cx="3872006" cy="813867"/>
          </a:xfrm>
          <a:prstGeom prst="rect">
            <a:avLst/>
          </a:prstGeom>
        </p:spPr>
        <p:txBody>
          <a:bodyPr anchor="b">
            <a:normAutofit/>
          </a:bodyPr>
          <a:lstStyle>
            <a:lvl1pPr algn="l">
              <a:defRPr sz="2400" b="0" i="0" cap="all" baseline="0">
                <a:solidFill>
                  <a:schemeClr val="bg1"/>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1" name="Text Placeholder 14">
            <a:extLst>
              <a:ext uri="{FF2B5EF4-FFF2-40B4-BE49-F238E27FC236}">
                <a16:creationId xmlns:a16="http://schemas.microsoft.com/office/drawing/2014/main" id="{1BCEB31B-AD31-4844-BF5A-D93775490FAD}"/>
              </a:ext>
            </a:extLst>
          </p:cNvPr>
          <p:cNvSpPr>
            <a:spLocks noGrp="1"/>
          </p:cNvSpPr>
          <p:nvPr>
            <p:ph type="body" sz="quarter" idx="14" hasCustomPrompt="1"/>
          </p:nvPr>
        </p:nvSpPr>
        <p:spPr>
          <a:xfrm>
            <a:off x="430416" y="2723538"/>
            <a:ext cx="3830200" cy="1541224"/>
          </a:xfrm>
          <a:prstGeom prst="rect">
            <a:avLst/>
          </a:prstGeom>
        </p:spPr>
        <p:txBody>
          <a:bodyPr/>
          <a:lstStyle>
            <a:lvl1pPr marL="0" indent="0">
              <a:buFont typeface="Arial" panose="020B0604020202020204" pitchFamily="34" charset="0"/>
              <a:buNone/>
              <a:defRPr sz="1200" b="0" i="0">
                <a:solidFill>
                  <a:schemeClr val="bg1"/>
                </a:solidFill>
                <a:latin typeface="Lato" panose="020F0502020204030203" pitchFamily="34" charset="77"/>
                <a:ea typeface="Lato" panose="020F0502020204030203" pitchFamily="34" charset="77"/>
                <a:cs typeface="Lato" panose="020F0502020204030203" pitchFamily="34" charset="77"/>
              </a:defRPr>
            </a:lvl1pPr>
            <a:lvl2pPr>
              <a:defRPr sz="1400" b="0" i="0">
                <a:solidFill>
                  <a:schemeClr val="bg1"/>
                </a:solidFill>
                <a:latin typeface="Lato" panose="020F0502020204030203" pitchFamily="34" charset="77"/>
              </a:defRPr>
            </a:lvl2pPr>
            <a:lvl3pPr>
              <a:defRPr sz="1400" b="0" i="0">
                <a:solidFill>
                  <a:schemeClr val="bg1"/>
                </a:solidFill>
                <a:latin typeface="Lato" panose="020F0502020204030203" pitchFamily="34" charset="77"/>
              </a:defRPr>
            </a:lvl3pPr>
            <a:lvl4pPr>
              <a:defRPr sz="1400" b="0" i="0">
                <a:solidFill>
                  <a:schemeClr val="bg1"/>
                </a:solidFill>
                <a:latin typeface="Lato" panose="020F0502020204030203" pitchFamily="34" charset="77"/>
              </a:defRPr>
            </a:lvl4pPr>
            <a:lvl5pPr>
              <a:defRPr sz="1400" b="0" i="0">
                <a:solidFill>
                  <a:schemeClr val="bg1"/>
                </a:solidFill>
                <a:latin typeface="Lato" panose="020F0502020204030203" pitchFamily="34" charset="77"/>
              </a:defRPr>
            </a:lvl5pPr>
          </a:lstStyle>
          <a:p>
            <a:pPr lvl="0"/>
            <a:r>
              <a:rPr lang="en-US" noProof="0" dirty="0"/>
              <a:t>What’s the content of the illustration you’re displaying and showing? What point are you trying to prove with this illustration?</a:t>
            </a:r>
          </a:p>
        </p:txBody>
      </p:sp>
      <p:sp>
        <p:nvSpPr>
          <p:cNvPr id="12" name="Tekstfelt 11">
            <a:extLst>
              <a:ext uri="{FF2B5EF4-FFF2-40B4-BE49-F238E27FC236}">
                <a16:creationId xmlns:a16="http://schemas.microsoft.com/office/drawing/2014/main" id="{B0933804-849E-9A40-B438-F76439EFCBD6}"/>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3" name="Pladsholder til indhold 18">
            <a:extLst>
              <a:ext uri="{FF2B5EF4-FFF2-40B4-BE49-F238E27FC236}">
                <a16:creationId xmlns:a16="http://schemas.microsoft.com/office/drawing/2014/main" id="{A11C7787-8BC4-FB4F-81F1-45E3AD8983A8}"/>
              </a:ext>
            </a:extLst>
          </p:cNvPr>
          <p:cNvSpPr>
            <a:spLocks noGrp="1"/>
          </p:cNvSpPr>
          <p:nvPr>
            <p:ph sz="quarter" idx="15"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
        <p:nvSpPr>
          <p:cNvPr id="3" name="Pladsholder til billede 2">
            <a:extLst>
              <a:ext uri="{FF2B5EF4-FFF2-40B4-BE49-F238E27FC236}">
                <a16:creationId xmlns:a16="http://schemas.microsoft.com/office/drawing/2014/main" id="{93B9ABF7-7065-5345-AE0F-8D1B20450A61}"/>
              </a:ext>
            </a:extLst>
          </p:cNvPr>
          <p:cNvSpPr>
            <a:spLocks noGrp="1"/>
          </p:cNvSpPr>
          <p:nvPr>
            <p:ph type="pic" sz="quarter" idx="17" hasCustomPrompt="1"/>
          </p:nvPr>
        </p:nvSpPr>
        <p:spPr>
          <a:xfrm>
            <a:off x="5056188" y="927100"/>
            <a:ext cx="6154503" cy="3957553"/>
          </a:xfrm>
          <a:prstGeom prst="rect">
            <a:avLst/>
          </a:prstGeom>
          <a:solidFill>
            <a:srgbClr val="F51E55"/>
          </a:solidFill>
        </p:spPr>
        <p:txBody>
          <a:bodyPr anchor="ctr"/>
          <a:lstStyle>
            <a:lvl1pPr marL="0" indent="0" algn="ctr">
              <a:buNone/>
              <a:defRPr b="0" i="0">
                <a:solidFill>
                  <a:schemeClr val="bg1"/>
                </a:solidFill>
                <a:latin typeface="Lato" panose="020F0502020204030203" pitchFamily="34" charset="77"/>
              </a:defRPr>
            </a:lvl1pPr>
          </a:lstStyle>
          <a:p>
            <a:r>
              <a:rPr lang="en-US" noProof="0" dirty="0"/>
              <a:t>Insert illustration</a:t>
            </a:r>
          </a:p>
          <a:p>
            <a:endParaRPr lang="en-US" noProof="0" dirty="0"/>
          </a:p>
          <a:p>
            <a:r>
              <a:rPr lang="en-US" noProof="0" dirty="0"/>
              <a:t>[Remember to crop image/illustration]</a:t>
            </a:r>
          </a:p>
        </p:txBody>
      </p:sp>
    </p:spTree>
    <p:extLst>
      <p:ext uri="{BB962C8B-B14F-4D97-AF65-F5344CB8AC3E}">
        <p14:creationId xmlns:p14="http://schemas.microsoft.com/office/powerpoint/2010/main" val="13066565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llustration slide 2">
    <p:bg>
      <p:bgPr>
        <a:gradFill>
          <a:gsLst>
            <a:gs pos="0">
              <a:srgbClr val="00287A"/>
            </a:gs>
            <a:gs pos="100000">
              <a:srgbClr val="001B52"/>
            </a:gs>
          </a:gsLst>
          <a:lin ang="5400000" scaled="1"/>
        </a:gradFill>
        <a:effectLst/>
      </p:bgPr>
    </p:bg>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595675D9-09A3-D941-90F3-4E62F51F80CD}"/>
              </a:ext>
            </a:extLst>
          </p:cNvPr>
          <p:cNvGrpSpPr/>
          <p:nvPr userDrawn="1"/>
        </p:nvGrpSpPr>
        <p:grpSpPr>
          <a:xfrm>
            <a:off x="-10049" y="4087839"/>
            <a:ext cx="3263899" cy="2770161"/>
            <a:chOff x="-22339" y="4510785"/>
            <a:chExt cx="2765569" cy="2347215"/>
          </a:xfrm>
        </p:grpSpPr>
        <p:sp>
          <p:nvSpPr>
            <p:cNvPr id="21" name="Kombinationstegning 20">
              <a:extLst>
                <a:ext uri="{FF2B5EF4-FFF2-40B4-BE49-F238E27FC236}">
                  <a16:creationId xmlns:a16="http://schemas.microsoft.com/office/drawing/2014/main" id="{CB7CC9C6-8B9D-1343-8FF7-6F339C52EF57}"/>
                </a:ext>
              </a:extLst>
            </p:cNvPr>
            <p:cNvSpPr/>
            <p:nvPr/>
          </p:nvSpPr>
          <p:spPr>
            <a:xfrm>
              <a:off x="0" y="4510785"/>
              <a:ext cx="2743230" cy="2347215"/>
            </a:xfrm>
            <a:custGeom>
              <a:avLst/>
              <a:gdLst>
                <a:gd name="connsiteX0" fmla="*/ 0 w 2743230"/>
                <a:gd name="connsiteY0" fmla="*/ 0 h 2347215"/>
                <a:gd name="connsiteX1" fmla="*/ 2743230 w 2743230"/>
                <a:gd name="connsiteY1" fmla="*/ 1168851 h 2347215"/>
                <a:gd name="connsiteX2" fmla="*/ 2743230 w 2743230"/>
                <a:gd name="connsiteY2" fmla="*/ 2347215 h 2347215"/>
                <a:gd name="connsiteX3" fmla="*/ 0 w 2743230"/>
                <a:gd name="connsiteY3" fmla="*/ 2347215 h 2347215"/>
              </a:gdLst>
              <a:ahLst/>
              <a:cxnLst>
                <a:cxn ang="0">
                  <a:pos x="connsiteX0" y="connsiteY0"/>
                </a:cxn>
                <a:cxn ang="0">
                  <a:pos x="connsiteX1" y="connsiteY1"/>
                </a:cxn>
                <a:cxn ang="0">
                  <a:pos x="connsiteX2" y="connsiteY2"/>
                </a:cxn>
                <a:cxn ang="0">
                  <a:pos x="connsiteX3" y="connsiteY3"/>
                </a:cxn>
              </a:cxnLst>
              <a:rect l="l" t="t" r="r" b="b"/>
              <a:pathLst>
                <a:path w="2743230" h="2347215">
                  <a:moveTo>
                    <a:pt x="0" y="0"/>
                  </a:moveTo>
                  <a:lnTo>
                    <a:pt x="2743230" y="1168851"/>
                  </a:lnTo>
                  <a:lnTo>
                    <a:pt x="2743230" y="2347215"/>
                  </a:lnTo>
                  <a:lnTo>
                    <a:pt x="0" y="2347215"/>
                  </a:lnTo>
                  <a:close/>
                </a:path>
              </a:pathLst>
            </a:custGeom>
            <a:solidFill>
              <a:srgbClr val="00287A"/>
            </a:solidFill>
            <a:ln w="6350" cap="flat">
              <a:noFill/>
              <a:prstDash val="solid"/>
              <a:miter/>
            </a:ln>
          </p:spPr>
          <p:txBody>
            <a:bodyPr rtlCol="0" anchor="ctr"/>
            <a:lstStyle/>
            <a:p>
              <a:endParaRPr lang="da-DK" dirty="0"/>
            </a:p>
          </p:txBody>
        </p:sp>
        <p:sp>
          <p:nvSpPr>
            <p:cNvPr id="22" name="Kombinationstegning 21">
              <a:extLst>
                <a:ext uri="{FF2B5EF4-FFF2-40B4-BE49-F238E27FC236}">
                  <a16:creationId xmlns:a16="http://schemas.microsoft.com/office/drawing/2014/main" id="{8E1F6401-5B70-3B42-B5BA-1EAD1496A221}"/>
                </a:ext>
              </a:extLst>
            </p:cNvPr>
            <p:cNvSpPr/>
            <p:nvPr/>
          </p:nvSpPr>
          <p:spPr>
            <a:xfrm>
              <a:off x="-22339" y="5679636"/>
              <a:ext cx="2765565" cy="1178364"/>
            </a:xfrm>
            <a:custGeom>
              <a:avLst/>
              <a:gdLst>
                <a:gd name="connsiteX0" fmla="*/ 2765565 w 2765565"/>
                <a:gd name="connsiteY0" fmla="*/ 0 h 1178364"/>
                <a:gd name="connsiteX1" fmla="*/ 2765565 w 2765565"/>
                <a:gd name="connsiteY1" fmla="*/ 1178364 h 1178364"/>
                <a:gd name="connsiteX2" fmla="*/ 245 w 2765565"/>
                <a:gd name="connsiteY2" fmla="*/ 1178364 h 1178364"/>
                <a:gd name="connsiteX3" fmla="*/ 0 w 2765565"/>
                <a:gd name="connsiteY3" fmla="*/ 1178260 h 1178364"/>
              </a:gdLst>
              <a:ahLst/>
              <a:cxnLst>
                <a:cxn ang="0">
                  <a:pos x="connsiteX0" y="connsiteY0"/>
                </a:cxn>
                <a:cxn ang="0">
                  <a:pos x="connsiteX1" y="connsiteY1"/>
                </a:cxn>
                <a:cxn ang="0">
                  <a:pos x="connsiteX2" y="connsiteY2"/>
                </a:cxn>
                <a:cxn ang="0">
                  <a:pos x="connsiteX3" y="connsiteY3"/>
                </a:cxn>
              </a:cxnLst>
              <a:rect l="l" t="t" r="r" b="b"/>
              <a:pathLst>
                <a:path w="2765565" h="1178364">
                  <a:moveTo>
                    <a:pt x="2765565" y="0"/>
                  </a:moveTo>
                  <a:lnTo>
                    <a:pt x="2765565" y="1178364"/>
                  </a:lnTo>
                  <a:lnTo>
                    <a:pt x="245" y="1178364"/>
                  </a:lnTo>
                  <a:lnTo>
                    <a:pt x="0" y="1178260"/>
                  </a:lnTo>
                  <a:close/>
                </a:path>
              </a:pathLst>
            </a:custGeom>
            <a:solidFill>
              <a:srgbClr val="0054FF"/>
            </a:solidFill>
            <a:ln w="6350" cap="flat">
              <a:noFill/>
              <a:prstDash val="solid"/>
              <a:miter/>
            </a:ln>
          </p:spPr>
          <p:txBody>
            <a:bodyPr rtlCol="0" anchor="ctr"/>
            <a:lstStyle/>
            <a:p>
              <a:endParaRPr lang="da-DK"/>
            </a:p>
          </p:txBody>
        </p:sp>
      </p:grpSp>
      <p:sp>
        <p:nvSpPr>
          <p:cNvPr id="19" name="Retvinklet trekant 18">
            <a:extLst>
              <a:ext uri="{FF2B5EF4-FFF2-40B4-BE49-F238E27FC236}">
                <a16:creationId xmlns:a16="http://schemas.microsoft.com/office/drawing/2014/main" id="{0FF26296-3D64-AB42-8738-5C03A108377B}"/>
              </a:ext>
            </a:extLst>
          </p:cNvPr>
          <p:cNvSpPr/>
          <p:nvPr userDrawn="1"/>
        </p:nvSpPr>
        <p:spPr>
          <a:xfrm rot="10800000" flipH="1">
            <a:off x="0" y="-1"/>
            <a:ext cx="9486900" cy="407876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tvinklet trekant 19">
            <a:extLst>
              <a:ext uri="{FF2B5EF4-FFF2-40B4-BE49-F238E27FC236}">
                <a16:creationId xmlns:a16="http://schemas.microsoft.com/office/drawing/2014/main" id="{449A9AAF-9633-E440-9EF3-494C67AF5E0C}"/>
              </a:ext>
            </a:extLst>
          </p:cNvPr>
          <p:cNvSpPr/>
          <p:nvPr userDrawn="1"/>
        </p:nvSpPr>
        <p:spPr>
          <a:xfrm flipH="1">
            <a:off x="7851718" y="4970835"/>
            <a:ext cx="4340282" cy="188716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Billede 9">
            <a:extLst>
              <a:ext uri="{FF2B5EF4-FFF2-40B4-BE49-F238E27FC236}">
                <a16:creationId xmlns:a16="http://schemas.microsoft.com/office/drawing/2014/main" id="{FBF42E49-D140-CA4B-B8D4-6B0B4965FC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9702" t="10716" r="10449" b="13493"/>
          <a:stretch/>
        </p:blipFill>
        <p:spPr>
          <a:xfrm>
            <a:off x="3704365" y="371386"/>
            <a:ext cx="8553572" cy="5618212"/>
          </a:xfrm>
          <a:prstGeom prst="rect">
            <a:avLst/>
          </a:prstGeom>
        </p:spPr>
      </p:pic>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388610" y="811657"/>
            <a:ext cx="3872006" cy="813867"/>
          </a:xfrm>
          <a:prstGeom prst="rect">
            <a:avLst/>
          </a:prstGeom>
        </p:spPr>
        <p:txBody>
          <a:bodyPr anchor="b">
            <a:normAutofit/>
          </a:bodyPr>
          <a:lstStyle>
            <a:lvl1pPr algn="l">
              <a:defRPr sz="2400" b="0"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1" name="Text Placeholder 14">
            <a:extLst>
              <a:ext uri="{FF2B5EF4-FFF2-40B4-BE49-F238E27FC236}">
                <a16:creationId xmlns:a16="http://schemas.microsoft.com/office/drawing/2014/main" id="{1BCEB31B-AD31-4844-BF5A-D93775490FAD}"/>
              </a:ext>
            </a:extLst>
          </p:cNvPr>
          <p:cNvSpPr>
            <a:spLocks noGrp="1"/>
          </p:cNvSpPr>
          <p:nvPr>
            <p:ph type="body" sz="quarter" idx="14" hasCustomPrompt="1"/>
          </p:nvPr>
        </p:nvSpPr>
        <p:spPr>
          <a:xfrm>
            <a:off x="430416" y="1887776"/>
            <a:ext cx="3830200" cy="1541224"/>
          </a:xfrm>
          <a:prstGeom prst="rect">
            <a:avLst/>
          </a:prstGeom>
        </p:spPr>
        <p:txBody>
          <a:bodyPr/>
          <a:lstStyle>
            <a:lvl1pPr marL="0" indent="0">
              <a:buFont typeface="Arial" panose="020B0604020202020204" pitchFamily="34" charset="0"/>
              <a:buNone/>
              <a:defRPr sz="12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defRPr sz="1400" b="0" i="0">
                <a:solidFill>
                  <a:schemeClr val="bg1"/>
                </a:solidFill>
                <a:latin typeface="Lato" panose="020F0502020204030203" pitchFamily="34" charset="77"/>
              </a:defRPr>
            </a:lvl2pPr>
            <a:lvl3pPr>
              <a:defRPr sz="1400" b="0" i="0">
                <a:solidFill>
                  <a:schemeClr val="bg1"/>
                </a:solidFill>
                <a:latin typeface="Lato" panose="020F0502020204030203" pitchFamily="34" charset="77"/>
              </a:defRPr>
            </a:lvl3pPr>
            <a:lvl4pPr>
              <a:defRPr sz="1400" b="0" i="0">
                <a:solidFill>
                  <a:schemeClr val="bg1"/>
                </a:solidFill>
                <a:latin typeface="Lato" panose="020F0502020204030203" pitchFamily="34" charset="77"/>
              </a:defRPr>
            </a:lvl4pPr>
            <a:lvl5pPr>
              <a:defRPr sz="1400" b="0" i="0">
                <a:solidFill>
                  <a:schemeClr val="bg1"/>
                </a:solidFill>
                <a:latin typeface="Lato" panose="020F0502020204030203" pitchFamily="34" charset="77"/>
              </a:defRPr>
            </a:lvl5pPr>
          </a:lstStyle>
          <a:p>
            <a:pPr lvl="0"/>
            <a:r>
              <a:rPr lang="en-US" noProof="0" dirty="0"/>
              <a:t>What’s the content of the illustration you’re displaying and showing? What point are you trying to prove with this illustration?</a:t>
            </a:r>
          </a:p>
        </p:txBody>
      </p:sp>
      <p:sp>
        <p:nvSpPr>
          <p:cNvPr id="12" name="Tekstfelt 11">
            <a:extLst>
              <a:ext uri="{FF2B5EF4-FFF2-40B4-BE49-F238E27FC236}">
                <a16:creationId xmlns:a16="http://schemas.microsoft.com/office/drawing/2014/main" id="{B0933804-849E-9A40-B438-F76439EFCBD6}"/>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3" name="Pladsholder til indhold 18">
            <a:extLst>
              <a:ext uri="{FF2B5EF4-FFF2-40B4-BE49-F238E27FC236}">
                <a16:creationId xmlns:a16="http://schemas.microsoft.com/office/drawing/2014/main" id="{A11C7787-8BC4-FB4F-81F1-45E3AD8983A8}"/>
              </a:ext>
            </a:extLst>
          </p:cNvPr>
          <p:cNvSpPr>
            <a:spLocks noGrp="1"/>
          </p:cNvSpPr>
          <p:nvPr>
            <p:ph sz="quarter" idx="15"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
        <p:nvSpPr>
          <p:cNvPr id="23" name="Pladsholder til billede 2">
            <a:extLst>
              <a:ext uri="{FF2B5EF4-FFF2-40B4-BE49-F238E27FC236}">
                <a16:creationId xmlns:a16="http://schemas.microsoft.com/office/drawing/2014/main" id="{B7CBF413-75D1-C347-AD26-9BDD0C4896EF}"/>
              </a:ext>
            </a:extLst>
          </p:cNvPr>
          <p:cNvSpPr>
            <a:spLocks noGrp="1"/>
          </p:cNvSpPr>
          <p:nvPr>
            <p:ph type="pic" sz="quarter" idx="17" hasCustomPrompt="1"/>
          </p:nvPr>
        </p:nvSpPr>
        <p:spPr>
          <a:xfrm>
            <a:off x="4854134" y="912359"/>
            <a:ext cx="6154503" cy="4139701"/>
          </a:xfrm>
          <a:prstGeom prst="rect">
            <a:avLst/>
          </a:prstGeom>
          <a:solidFill>
            <a:srgbClr val="F51E55"/>
          </a:solidFill>
        </p:spPr>
        <p:txBody>
          <a:bodyPr anchor="ctr"/>
          <a:lstStyle>
            <a:lvl1pPr marL="0" indent="0" algn="ctr">
              <a:buNone/>
              <a:defRPr b="0" i="0">
                <a:solidFill>
                  <a:schemeClr val="bg1"/>
                </a:solidFill>
                <a:latin typeface="Lato" panose="020F0502020204030203" pitchFamily="34" charset="77"/>
              </a:defRPr>
            </a:lvl1pPr>
          </a:lstStyle>
          <a:p>
            <a:r>
              <a:rPr lang="en-US" noProof="0" dirty="0"/>
              <a:t>Insert illustration</a:t>
            </a:r>
          </a:p>
          <a:p>
            <a:endParaRPr lang="en-US" noProof="0" dirty="0"/>
          </a:p>
          <a:p>
            <a:r>
              <a:rPr lang="en-US" noProof="0" dirty="0"/>
              <a:t>[Remember to crop image/illustration]</a:t>
            </a:r>
          </a:p>
        </p:txBody>
      </p:sp>
    </p:spTree>
    <p:extLst>
      <p:ext uri="{BB962C8B-B14F-4D97-AF65-F5344CB8AC3E}">
        <p14:creationId xmlns:p14="http://schemas.microsoft.com/office/powerpoint/2010/main" val="375239558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llustration slide 3">
    <p:bg>
      <p:bgPr>
        <a:solidFill>
          <a:schemeClr val="bg1"/>
        </a:solidFill>
        <a:effectLst/>
      </p:bgPr>
    </p:bg>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C75B4905-5E3E-364C-8F5A-2040CC564620}"/>
              </a:ext>
            </a:extLst>
          </p:cNvPr>
          <p:cNvGrpSpPr/>
          <p:nvPr userDrawn="1"/>
        </p:nvGrpSpPr>
        <p:grpSpPr>
          <a:xfrm>
            <a:off x="-28217" y="4093895"/>
            <a:ext cx="3263899" cy="2770161"/>
            <a:chOff x="-22339" y="4510785"/>
            <a:chExt cx="2765569" cy="2347215"/>
          </a:xfrm>
        </p:grpSpPr>
        <p:sp>
          <p:nvSpPr>
            <p:cNvPr id="18" name="Kombinationstegning 17">
              <a:extLst>
                <a:ext uri="{FF2B5EF4-FFF2-40B4-BE49-F238E27FC236}">
                  <a16:creationId xmlns:a16="http://schemas.microsoft.com/office/drawing/2014/main" id="{71179DBD-00AB-CF4B-BE3A-F90E6C9BC156}"/>
                </a:ext>
              </a:extLst>
            </p:cNvPr>
            <p:cNvSpPr/>
            <p:nvPr/>
          </p:nvSpPr>
          <p:spPr>
            <a:xfrm>
              <a:off x="0" y="4510785"/>
              <a:ext cx="2743230" cy="2347215"/>
            </a:xfrm>
            <a:custGeom>
              <a:avLst/>
              <a:gdLst>
                <a:gd name="connsiteX0" fmla="*/ 0 w 2743230"/>
                <a:gd name="connsiteY0" fmla="*/ 0 h 2347215"/>
                <a:gd name="connsiteX1" fmla="*/ 2743230 w 2743230"/>
                <a:gd name="connsiteY1" fmla="*/ 1168851 h 2347215"/>
                <a:gd name="connsiteX2" fmla="*/ 2743230 w 2743230"/>
                <a:gd name="connsiteY2" fmla="*/ 2347215 h 2347215"/>
                <a:gd name="connsiteX3" fmla="*/ 0 w 2743230"/>
                <a:gd name="connsiteY3" fmla="*/ 2347215 h 2347215"/>
              </a:gdLst>
              <a:ahLst/>
              <a:cxnLst>
                <a:cxn ang="0">
                  <a:pos x="connsiteX0" y="connsiteY0"/>
                </a:cxn>
                <a:cxn ang="0">
                  <a:pos x="connsiteX1" y="connsiteY1"/>
                </a:cxn>
                <a:cxn ang="0">
                  <a:pos x="connsiteX2" y="connsiteY2"/>
                </a:cxn>
                <a:cxn ang="0">
                  <a:pos x="connsiteX3" y="connsiteY3"/>
                </a:cxn>
              </a:cxnLst>
              <a:rect l="l" t="t" r="r" b="b"/>
              <a:pathLst>
                <a:path w="2743230" h="2347215">
                  <a:moveTo>
                    <a:pt x="0" y="0"/>
                  </a:moveTo>
                  <a:lnTo>
                    <a:pt x="2743230" y="1168851"/>
                  </a:lnTo>
                  <a:lnTo>
                    <a:pt x="2743230" y="2347215"/>
                  </a:lnTo>
                  <a:lnTo>
                    <a:pt x="0" y="2347215"/>
                  </a:lnTo>
                  <a:close/>
                </a:path>
              </a:pathLst>
            </a:custGeom>
            <a:solidFill>
              <a:srgbClr val="00287A"/>
            </a:solidFill>
            <a:ln w="6350" cap="flat">
              <a:noFill/>
              <a:prstDash val="solid"/>
              <a:miter/>
            </a:ln>
          </p:spPr>
          <p:txBody>
            <a:bodyPr rtlCol="0" anchor="ctr"/>
            <a:lstStyle/>
            <a:p>
              <a:endParaRPr lang="da-DK" dirty="0"/>
            </a:p>
          </p:txBody>
        </p:sp>
        <p:sp>
          <p:nvSpPr>
            <p:cNvPr id="19" name="Kombinationstegning 18">
              <a:extLst>
                <a:ext uri="{FF2B5EF4-FFF2-40B4-BE49-F238E27FC236}">
                  <a16:creationId xmlns:a16="http://schemas.microsoft.com/office/drawing/2014/main" id="{BEF7ADD1-E9CD-BA45-8308-DFAABAECE244}"/>
                </a:ext>
              </a:extLst>
            </p:cNvPr>
            <p:cNvSpPr/>
            <p:nvPr/>
          </p:nvSpPr>
          <p:spPr>
            <a:xfrm>
              <a:off x="-22339" y="5679636"/>
              <a:ext cx="2765565" cy="1178364"/>
            </a:xfrm>
            <a:custGeom>
              <a:avLst/>
              <a:gdLst>
                <a:gd name="connsiteX0" fmla="*/ 2765565 w 2765565"/>
                <a:gd name="connsiteY0" fmla="*/ 0 h 1178364"/>
                <a:gd name="connsiteX1" fmla="*/ 2765565 w 2765565"/>
                <a:gd name="connsiteY1" fmla="*/ 1178364 h 1178364"/>
                <a:gd name="connsiteX2" fmla="*/ 245 w 2765565"/>
                <a:gd name="connsiteY2" fmla="*/ 1178364 h 1178364"/>
                <a:gd name="connsiteX3" fmla="*/ 0 w 2765565"/>
                <a:gd name="connsiteY3" fmla="*/ 1178260 h 1178364"/>
              </a:gdLst>
              <a:ahLst/>
              <a:cxnLst>
                <a:cxn ang="0">
                  <a:pos x="connsiteX0" y="connsiteY0"/>
                </a:cxn>
                <a:cxn ang="0">
                  <a:pos x="connsiteX1" y="connsiteY1"/>
                </a:cxn>
                <a:cxn ang="0">
                  <a:pos x="connsiteX2" y="connsiteY2"/>
                </a:cxn>
                <a:cxn ang="0">
                  <a:pos x="connsiteX3" y="connsiteY3"/>
                </a:cxn>
              </a:cxnLst>
              <a:rect l="l" t="t" r="r" b="b"/>
              <a:pathLst>
                <a:path w="2765565" h="1178364">
                  <a:moveTo>
                    <a:pt x="2765565" y="0"/>
                  </a:moveTo>
                  <a:lnTo>
                    <a:pt x="2765565" y="1178364"/>
                  </a:lnTo>
                  <a:lnTo>
                    <a:pt x="245" y="1178364"/>
                  </a:lnTo>
                  <a:lnTo>
                    <a:pt x="0" y="1178260"/>
                  </a:lnTo>
                  <a:close/>
                </a:path>
              </a:pathLst>
            </a:custGeom>
            <a:solidFill>
              <a:srgbClr val="0054FF"/>
            </a:solidFill>
            <a:ln w="6350" cap="flat">
              <a:noFill/>
              <a:prstDash val="solid"/>
              <a:miter/>
            </a:ln>
          </p:spPr>
          <p:txBody>
            <a:bodyPr rtlCol="0" anchor="ctr"/>
            <a:lstStyle/>
            <a:p>
              <a:endParaRPr lang="da-DK"/>
            </a:p>
          </p:txBody>
        </p:sp>
      </p:grpSp>
      <p:pic>
        <p:nvPicPr>
          <p:cNvPr id="10" name="Billede 9">
            <a:extLst>
              <a:ext uri="{FF2B5EF4-FFF2-40B4-BE49-F238E27FC236}">
                <a16:creationId xmlns:a16="http://schemas.microsoft.com/office/drawing/2014/main" id="{BBADE4CA-A367-DE4E-8D33-C9291ED0BCC2}"/>
              </a:ext>
            </a:extLst>
          </p:cNvPr>
          <p:cNvPicPr>
            <a:picLocks noChangeAspect="1"/>
          </p:cNvPicPr>
          <p:nvPr userDrawn="1"/>
        </p:nvPicPr>
        <p:blipFill>
          <a:blip r:embed="rId2"/>
          <a:srcRect/>
          <a:stretch/>
        </p:blipFill>
        <p:spPr>
          <a:xfrm>
            <a:off x="2888669" y="-592421"/>
            <a:ext cx="10458258" cy="7843693"/>
          </a:xfrm>
          <a:prstGeom prst="rect">
            <a:avLst/>
          </a:prstGeom>
        </p:spPr>
      </p:pic>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388610" y="1582080"/>
            <a:ext cx="3872006" cy="813867"/>
          </a:xfrm>
          <a:prstGeom prst="rect">
            <a:avLst/>
          </a:prstGeom>
        </p:spPr>
        <p:txBody>
          <a:bodyPr anchor="b">
            <a:normAutofit/>
          </a:bodyPr>
          <a:lstStyle>
            <a:lvl1pPr algn="l">
              <a:defRPr sz="2400" b="0"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a:t>THIS IS A CAPITALIZED HEADLINE</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1" name="Text Placeholder 14">
            <a:extLst>
              <a:ext uri="{FF2B5EF4-FFF2-40B4-BE49-F238E27FC236}">
                <a16:creationId xmlns:a16="http://schemas.microsoft.com/office/drawing/2014/main" id="{1BCEB31B-AD31-4844-BF5A-D93775490FAD}"/>
              </a:ext>
            </a:extLst>
          </p:cNvPr>
          <p:cNvSpPr>
            <a:spLocks noGrp="1"/>
          </p:cNvSpPr>
          <p:nvPr>
            <p:ph type="body" sz="quarter" idx="14" hasCustomPrompt="1"/>
          </p:nvPr>
        </p:nvSpPr>
        <p:spPr>
          <a:xfrm>
            <a:off x="430416" y="2723538"/>
            <a:ext cx="3830200" cy="1541224"/>
          </a:xfrm>
          <a:prstGeom prst="rect">
            <a:avLst/>
          </a:prstGeom>
        </p:spPr>
        <p:txBody>
          <a:bodyPr/>
          <a:lstStyle>
            <a:lvl1pPr marL="0" indent="0">
              <a:buFont typeface="Arial" panose="020B0604020202020204" pitchFamily="34" charset="0"/>
              <a:buNone/>
              <a:defRPr sz="12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defRPr sz="1400" b="0" i="0">
                <a:solidFill>
                  <a:schemeClr val="bg1"/>
                </a:solidFill>
                <a:latin typeface="Lato" panose="020F0502020204030203" pitchFamily="34" charset="77"/>
              </a:defRPr>
            </a:lvl2pPr>
            <a:lvl3pPr>
              <a:defRPr sz="1400" b="0" i="0">
                <a:solidFill>
                  <a:schemeClr val="bg1"/>
                </a:solidFill>
                <a:latin typeface="Lato" panose="020F0502020204030203" pitchFamily="34" charset="77"/>
              </a:defRPr>
            </a:lvl3pPr>
            <a:lvl4pPr>
              <a:defRPr sz="1400" b="0" i="0">
                <a:solidFill>
                  <a:schemeClr val="bg1"/>
                </a:solidFill>
                <a:latin typeface="Lato" panose="020F0502020204030203" pitchFamily="34" charset="77"/>
              </a:defRPr>
            </a:lvl4pPr>
            <a:lvl5pPr>
              <a:defRPr sz="1400" b="0" i="0">
                <a:solidFill>
                  <a:schemeClr val="bg1"/>
                </a:solidFill>
                <a:latin typeface="Lato" panose="020F0502020204030203" pitchFamily="34" charset="77"/>
              </a:defRPr>
            </a:lvl5pPr>
          </a:lstStyle>
          <a:p>
            <a:pPr lvl="0"/>
            <a:r>
              <a:rPr lang="en-US" noProof="0" dirty="0"/>
              <a:t>What’s the content of the illustration you’re displaying and showing? What point are you trying to prove with this illustration?</a:t>
            </a:r>
          </a:p>
        </p:txBody>
      </p:sp>
      <p:sp>
        <p:nvSpPr>
          <p:cNvPr id="12" name="Tekstfelt 11">
            <a:extLst>
              <a:ext uri="{FF2B5EF4-FFF2-40B4-BE49-F238E27FC236}">
                <a16:creationId xmlns:a16="http://schemas.microsoft.com/office/drawing/2014/main" id="{B0933804-849E-9A40-B438-F76439EFCBD6}"/>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3" name="Pladsholder til indhold 18">
            <a:extLst>
              <a:ext uri="{FF2B5EF4-FFF2-40B4-BE49-F238E27FC236}">
                <a16:creationId xmlns:a16="http://schemas.microsoft.com/office/drawing/2014/main" id="{A11C7787-8BC4-FB4F-81F1-45E3AD8983A8}"/>
              </a:ext>
            </a:extLst>
          </p:cNvPr>
          <p:cNvSpPr>
            <a:spLocks noGrp="1"/>
          </p:cNvSpPr>
          <p:nvPr>
            <p:ph sz="quarter" idx="15"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
        <p:nvSpPr>
          <p:cNvPr id="20" name="Pladsholder til billede 2">
            <a:extLst>
              <a:ext uri="{FF2B5EF4-FFF2-40B4-BE49-F238E27FC236}">
                <a16:creationId xmlns:a16="http://schemas.microsoft.com/office/drawing/2014/main" id="{70577A28-4FF7-B346-964F-BBEB26E716FB}"/>
              </a:ext>
            </a:extLst>
          </p:cNvPr>
          <p:cNvSpPr>
            <a:spLocks noGrp="1"/>
          </p:cNvSpPr>
          <p:nvPr>
            <p:ph type="pic" sz="quarter" idx="17" hasCustomPrompt="1"/>
          </p:nvPr>
        </p:nvSpPr>
        <p:spPr>
          <a:xfrm>
            <a:off x="4987798" y="1003502"/>
            <a:ext cx="6272082" cy="3579132"/>
          </a:xfrm>
          <a:prstGeom prst="rect">
            <a:avLst/>
          </a:prstGeom>
          <a:solidFill>
            <a:srgbClr val="F51E55"/>
          </a:solidFill>
        </p:spPr>
        <p:txBody>
          <a:bodyPr anchor="ctr"/>
          <a:lstStyle>
            <a:lvl1pPr marL="0" indent="0" algn="ctr">
              <a:buNone/>
              <a:defRPr b="0" i="0">
                <a:solidFill>
                  <a:schemeClr val="bg1"/>
                </a:solidFill>
                <a:latin typeface="Lato" panose="020F0502020204030203" pitchFamily="34" charset="77"/>
              </a:defRPr>
            </a:lvl1pPr>
          </a:lstStyle>
          <a:p>
            <a:r>
              <a:rPr lang="en-US" noProof="0" dirty="0"/>
              <a:t>Insert illustration</a:t>
            </a:r>
          </a:p>
          <a:p>
            <a:endParaRPr lang="en-US" noProof="0" dirty="0"/>
          </a:p>
          <a:p>
            <a:r>
              <a:rPr lang="en-US" noProof="0" dirty="0"/>
              <a:t>[Remember to crop image/illustration]</a:t>
            </a:r>
          </a:p>
        </p:txBody>
      </p:sp>
    </p:spTree>
    <p:extLst>
      <p:ext uri="{BB962C8B-B14F-4D97-AF65-F5344CB8AC3E}">
        <p14:creationId xmlns:p14="http://schemas.microsoft.com/office/powerpoint/2010/main" val="424215900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llustration slide 4">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388610" y="1582080"/>
            <a:ext cx="3872006" cy="813867"/>
          </a:xfrm>
          <a:prstGeom prst="rect">
            <a:avLst/>
          </a:prstGeom>
        </p:spPr>
        <p:txBody>
          <a:bodyPr anchor="b">
            <a:normAutofit/>
          </a:bodyPr>
          <a:lstStyle>
            <a:lvl1pPr algn="l">
              <a:defRPr sz="2400" b="0"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a:t>THIS IS A CAPITALIZED HEADLINE</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1" name="Text Placeholder 14">
            <a:extLst>
              <a:ext uri="{FF2B5EF4-FFF2-40B4-BE49-F238E27FC236}">
                <a16:creationId xmlns:a16="http://schemas.microsoft.com/office/drawing/2014/main" id="{1BCEB31B-AD31-4844-BF5A-D93775490FAD}"/>
              </a:ext>
            </a:extLst>
          </p:cNvPr>
          <p:cNvSpPr>
            <a:spLocks noGrp="1"/>
          </p:cNvSpPr>
          <p:nvPr>
            <p:ph type="body" sz="quarter" idx="14" hasCustomPrompt="1"/>
          </p:nvPr>
        </p:nvSpPr>
        <p:spPr>
          <a:xfrm>
            <a:off x="430416" y="2723538"/>
            <a:ext cx="3830200" cy="1541224"/>
          </a:xfrm>
          <a:prstGeom prst="rect">
            <a:avLst/>
          </a:prstGeom>
        </p:spPr>
        <p:txBody>
          <a:bodyPr/>
          <a:lstStyle>
            <a:lvl1pPr marL="0" indent="0">
              <a:buFont typeface="Arial" panose="020B0604020202020204" pitchFamily="34" charset="0"/>
              <a:buNone/>
              <a:defRPr sz="14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defRPr sz="1400" b="0" i="0">
                <a:solidFill>
                  <a:schemeClr val="bg1"/>
                </a:solidFill>
                <a:latin typeface="Lato" panose="020F0502020204030203" pitchFamily="34" charset="77"/>
              </a:defRPr>
            </a:lvl2pPr>
            <a:lvl3pPr>
              <a:defRPr sz="1400" b="0" i="0">
                <a:solidFill>
                  <a:schemeClr val="bg1"/>
                </a:solidFill>
                <a:latin typeface="Lato" panose="020F0502020204030203" pitchFamily="34" charset="77"/>
              </a:defRPr>
            </a:lvl3pPr>
            <a:lvl4pPr>
              <a:defRPr sz="1400" b="0" i="0">
                <a:solidFill>
                  <a:schemeClr val="bg1"/>
                </a:solidFill>
                <a:latin typeface="Lato" panose="020F0502020204030203" pitchFamily="34" charset="77"/>
              </a:defRPr>
            </a:lvl4pPr>
            <a:lvl5pPr>
              <a:defRPr sz="1400" b="0" i="0">
                <a:solidFill>
                  <a:schemeClr val="bg1"/>
                </a:solidFill>
                <a:latin typeface="Lato" panose="020F0502020204030203" pitchFamily="34" charset="77"/>
              </a:defRPr>
            </a:lvl5pPr>
          </a:lstStyle>
          <a:p>
            <a:pPr lvl="0"/>
            <a:r>
              <a:rPr lang="en-US" noProof="0"/>
              <a:t>What’s the content of the illustration you’re displaying and showing? What point are you trying to prove with this illustration?</a:t>
            </a:r>
          </a:p>
        </p:txBody>
      </p:sp>
      <p:sp>
        <p:nvSpPr>
          <p:cNvPr id="12" name="Tekstfelt 11">
            <a:extLst>
              <a:ext uri="{FF2B5EF4-FFF2-40B4-BE49-F238E27FC236}">
                <a16:creationId xmlns:a16="http://schemas.microsoft.com/office/drawing/2014/main" id="{B0933804-849E-9A40-B438-F76439EFCBD6}"/>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3" name="Pladsholder til indhold 18">
            <a:extLst>
              <a:ext uri="{FF2B5EF4-FFF2-40B4-BE49-F238E27FC236}">
                <a16:creationId xmlns:a16="http://schemas.microsoft.com/office/drawing/2014/main" id="{A11C7787-8BC4-FB4F-81F1-45E3AD8983A8}"/>
              </a:ext>
            </a:extLst>
          </p:cNvPr>
          <p:cNvSpPr>
            <a:spLocks noGrp="1"/>
          </p:cNvSpPr>
          <p:nvPr>
            <p:ph sz="quarter" idx="15"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pic>
        <p:nvPicPr>
          <p:cNvPr id="15" name="Billede 14">
            <a:extLst>
              <a:ext uri="{FF2B5EF4-FFF2-40B4-BE49-F238E27FC236}">
                <a16:creationId xmlns:a16="http://schemas.microsoft.com/office/drawing/2014/main" id="{ACFFBA7E-7C75-F94F-A2DC-70C70331F7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702" t="10716" r="10449" b="13493"/>
          <a:stretch/>
        </p:blipFill>
        <p:spPr>
          <a:xfrm>
            <a:off x="3704365" y="371386"/>
            <a:ext cx="8553572" cy="5618212"/>
          </a:xfrm>
          <a:prstGeom prst="rect">
            <a:avLst/>
          </a:prstGeom>
        </p:spPr>
      </p:pic>
      <p:sp>
        <p:nvSpPr>
          <p:cNvPr id="19" name="Pladsholder til billede 2">
            <a:extLst>
              <a:ext uri="{FF2B5EF4-FFF2-40B4-BE49-F238E27FC236}">
                <a16:creationId xmlns:a16="http://schemas.microsoft.com/office/drawing/2014/main" id="{7146134D-E087-8D48-95F4-6B4FEE094F49}"/>
              </a:ext>
            </a:extLst>
          </p:cNvPr>
          <p:cNvSpPr>
            <a:spLocks noGrp="1"/>
          </p:cNvSpPr>
          <p:nvPr>
            <p:ph type="pic" sz="quarter" idx="17" hasCustomPrompt="1"/>
          </p:nvPr>
        </p:nvSpPr>
        <p:spPr>
          <a:xfrm>
            <a:off x="4854134" y="912359"/>
            <a:ext cx="6154503" cy="4139701"/>
          </a:xfrm>
          <a:prstGeom prst="rect">
            <a:avLst/>
          </a:prstGeom>
          <a:solidFill>
            <a:srgbClr val="F51E55"/>
          </a:solidFill>
        </p:spPr>
        <p:txBody>
          <a:bodyPr anchor="ctr"/>
          <a:lstStyle>
            <a:lvl1pPr marL="0" indent="0" algn="ctr">
              <a:buNone/>
              <a:defRPr b="0" i="0">
                <a:solidFill>
                  <a:schemeClr val="bg1"/>
                </a:solidFill>
                <a:latin typeface="Lato" panose="020F0502020204030203" pitchFamily="34" charset="77"/>
              </a:defRPr>
            </a:lvl1pPr>
          </a:lstStyle>
          <a:p>
            <a:r>
              <a:rPr lang="en-US" noProof="0" dirty="0"/>
              <a:t>Insert illustration</a:t>
            </a:r>
          </a:p>
          <a:p>
            <a:endParaRPr lang="en-US" noProof="0" dirty="0"/>
          </a:p>
          <a:p>
            <a:r>
              <a:rPr lang="en-US" noProof="0" dirty="0"/>
              <a:t>[Remember to crop image/illustration]</a:t>
            </a:r>
          </a:p>
        </p:txBody>
      </p:sp>
      <p:grpSp>
        <p:nvGrpSpPr>
          <p:cNvPr id="18" name="Gruppe 17">
            <a:extLst>
              <a:ext uri="{FF2B5EF4-FFF2-40B4-BE49-F238E27FC236}">
                <a16:creationId xmlns:a16="http://schemas.microsoft.com/office/drawing/2014/main" id="{54F69520-0C77-B94C-8D5A-8552A1ED240C}"/>
              </a:ext>
            </a:extLst>
          </p:cNvPr>
          <p:cNvGrpSpPr/>
          <p:nvPr userDrawn="1"/>
        </p:nvGrpSpPr>
        <p:grpSpPr>
          <a:xfrm>
            <a:off x="-28217" y="4093895"/>
            <a:ext cx="3263899" cy="2770161"/>
            <a:chOff x="-22339" y="4510785"/>
            <a:chExt cx="2765569" cy="2347215"/>
          </a:xfrm>
        </p:grpSpPr>
        <p:sp>
          <p:nvSpPr>
            <p:cNvPr id="20" name="Kombinationstegning 19">
              <a:extLst>
                <a:ext uri="{FF2B5EF4-FFF2-40B4-BE49-F238E27FC236}">
                  <a16:creationId xmlns:a16="http://schemas.microsoft.com/office/drawing/2014/main" id="{5AB7B920-A3C1-E646-94D2-DF13C6762181}"/>
                </a:ext>
              </a:extLst>
            </p:cNvPr>
            <p:cNvSpPr/>
            <p:nvPr/>
          </p:nvSpPr>
          <p:spPr>
            <a:xfrm>
              <a:off x="0" y="4510785"/>
              <a:ext cx="2743230" cy="2347215"/>
            </a:xfrm>
            <a:custGeom>
              <a:avLst/>
              <a:gdLst>
                <a:gd name="connsiteX0" fmla="*/ 0 w 2743230"/>
                <a:gd name="connsiteY0" fmla="*/ 0 h 2347215"/>
                <a:gd name="connsiteX1" fmla="*/ 2743230 w 2743230"/>
                <a:gd name="connsiteY1" fmla="*/ 1168851 h 2347215"/>
                <a:gd name="connsiteX2" fmla="*/ 2743230 w 2743230"/>
                <a:gd name="connsiteY2" fmla="*/ 2347215 h 2347215"/>
                <a:gd name="connsiteX3" fmla="*/ 0 w 2743230"/>
                <a:gd name="connsiteY3" fmla="*/ 2347215 h 2347215"/>
              </a:gdLst>
              <a:ahLst/>
              <a:cxnLst>
                <a:cxn ang="0">
                  <a:pos x="connsiteX0" y="connsiteY0"/>
                </a:cxn>
                <a:cxn ang="0">
                  <a:pos x="connsiteX1" y="connsiteY1"/>
                </a:cxn>
                <a:cxn ang="0">
                  <a:pos x="connsiteX2" y="connsiteY2"/>
                </a:cxn>
                <a:cxn ang="0">
                  <a:pos x="connsiteX3" y="connsiteY3"/>
                </a:cxn>
              </a:cxnLst>
              <a:rect l="l" t="t" r="r" b="b"/>
              <a:pathLst>
                <a:path w="2743230" h="2347215">
                  <a:moveTo>
                    <a:pt x="0" y="0"/>
                  </a:moveTo>
                  <a:lnTo>
                    <a:pt x="2743230" y="1168851"/>
                  </a:lnTo>
                  <a:lnTo>
                    <a:pt x="2743230" y="2347215"/>
                  </a:lnTo>
                  <a:lnTo>
                    <a:pt x="0" y="2347215"/>
                  </a:lnTo>
                  <a:close/>
                </a:path>
              </a:pathLst>
            </a:custGeom>
            <a:solidFill>
              <a:srgbClr val="00287A"/>
            </a:solidFill>
            <a:ln w="6350" cap="flat">
              <a:noFill/>
              <a:prstDash val="solid"/>
              <a:miter/>
            </a:ln>
          </p:spPr>
          <p:txBody>
            <a:bodyPr rtlCol="0" anchor="ctr"/>
            <a:lstStyle/>
            <a:p>
              <a:endParaRPr lang="da-DK" dirty="0"/>
            </a:p>
          </p:txBody>
        </p:sp>
        <p:sp>
          <p:nvSpPr>
            <p:cNvPr id="21" name="Kombinationstegning 20">
              <a:extLst>
                <a:ext uri="{FF2B5EF4-FFF2-40B4-BE49-F238E27FC236}">
                  <a16:creationId xmlns:a16="http://schemas.microsoft.com/office/drawing/2014/main" id="{75E77680-E3D4-8142-A1FC-557D1C076D5E}"/>
                </a:ext>
              </a:extLst>
            </p:cNvPr>
            <p:cNvSpPr/>
            <p:nvPr/>
          </p:nvSpPr>
          <p:spPr>
            <a:xfrm>
              <a:off x="-22339" y="5679636"/>
              <a:ext cx="2765565" cy="1178364"/>
            </a:xfrm>
            <a:custGeom>
              <a:avLst/>
              <a:gdLst>
                <a:gd name="connsiteX0" fmla="*/ 2765565 w 2765565"/>
                <a:gd name="connsiteY0" fmla="*/ 0 h 1178364"/>
                <a:gd name="connsiteX1" fmla="*/ 2765565 w 2765565"/>
                <a:gd name="connsiteY1" fmla="*/ 1178364 h 1178364"/>
                <a:gd name="connsiteX2" fmla="*/ 245 w 2765565"/>
                <a:gd name="connsiteY2" fmla="*/ 1178364 h 1178364"/>
                <a:gd name="connsiteX3" fmla="*/ 0 w 2765565"/>
                <a:gd name="connsiteY3" fmla="*/ 1178260 h 1178364"/>
              </a:gdLst>
              <a:ahLst/>
              <a:cxnLst>
                <a:cxn ang="0">
                  <a:pos x="connsiteX0" y="connsiteY0"/>
                </a:cxn>
                <a:cxn ang="0">
                  <a:pos x="connsiteX1" y="connsiteY1"/>
                </a:cxn>
                <a:cxn ang="0">
                  <a:pos x="connsiteX2" y="connsiteY2"/>
                </a:cxn>
                <a:cxn ang="0">
                  <a:pos x="connsiteX3" y="connsiteY3"/>
                </a:cxn>
              </a:cxnLst>
              <a:rect l="l" t="t" r="r" b="b"/>
              <a:pathLst>
                <a:path w="2765565" h="1178364">
                  <a:moveTo>
                    <a:pt x="2765565" y="0"/>
                  </a:moveTo>
                  <a:lnTo>
                    <a:pt x="2765565" y="1178364"/>
                  </a:lnTo>
                  <a:lnTo>
                    <a:pt x="245" y="1178364"/>
                  </a:lnTo>
                  <a:lnTo>
                    <a:pt x="0" y="1178260"/>
                  </a:lnTo>
                  <a:close/>
                </a:path>
              </a:pathLst>
            </a:custGeom>
            <a:solidFill>
              <a:srgbClr val="0054FF"/>
            </a:solidFill>
            <a:ln w="6350" cap="flat">
              <a:noFill/>
              <a:prstDash val="solid"/>
              <a:miter/>
            </a:ln>
          </p:spPr>
          <p:txBody>
            <a:bodyPr rtlCol="0" anchor="ctr"/>
            <a:lstStyle/>
            <a:p>
              <a:endParaRPr lang="da-DK"/>
            </a:p>
          </p:txBody>
        </p:sp>
      </p:grpSp>
    </p:spTree>
    <p:extLst>
      <p:ext uri="{BB962C8B-B14F-4D97-AF65-F5344CB8AC3E}">
        <p14:creationId xmlns:p14="http://schemas.microsoft.com/office/powerpoint/2010/main" val="24003086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llustration slide 5">
    <p:bg>
      <p:bgPr>
        <a:solidFill>
          <a:srgbClr val="F0F0F0"/>
        </a:solidFill>
        <a:effectLst/>
      </p:bgPr>
    </p:bg>
    <p:spTree>
      <p:nvGrpSpPr>
        <p:cNvPr id="1" name=""/>
        <p:cNvGrpSpPr/>
        <p:nvPr/>
      </p:nvGrpSpPr>
      <p:grpSpPr>
        <a:xfrm>
          <a:off x="0" y="0"/>
          <a:ext cx="0" cy="0"/>
          <a:chOff x="0" y="0"/>
          <a:chExt cx="0" cy="0"/>
        </a:xfrm>
      </p:grpSpPr>
      <p:sp>
        <p:nvSpPr>
          <p:cNvPr id="23" name="Retvinklet trekant 22">
            <a:extLst>
              <a:ext uri="{FF2B5EF4-FFF2-40B4-BE49-F238E27FC236}">
                <a16:creationId xmlns:a16="http://schemas.microsoft.com/office/drawing/2014/main" id="{B960CCF3-BB9A-944E-AD77-2AA559856FE9}"/>
              </a:ext>
            </a:extLst>
          </p:cNvPr>
          <p:cNvSpPr/>
          <p:nvPr userDrawn="1"/>
        </p:nvSpPr>
        <p:spPr>
          <a:xfrm flipH="1">
            <a:off x="7851718" y="4970835"/>
            <a:ext cx="4340282" cy="188716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Kombinationstegning 18">
            <a:extLst>
              <a:ext uri="{FF2B5EF4-FFF2-40B4-BE49-F238E27FC236}">
                <a16:creationId xmlns:a16="http://schemas.microsoft.com/office/drawing/2014/main" id="{509D1659-E275-DB49-8383-93098BAB8A28}"/>
              </a:ext>
            </a:extLst>
          </p:cNvPr>
          <p:cNvSpPr/>
          <p:nvPr userDrawn="1"/>
        </p:nvSpPr>
        <p:spPr>
          <a:xfrm rot="10800000" flipH="1">
            <a:off x="-37070" y="-19400"/>
            <a:ext cx="12253784" cy="6830287"/>
          </a:xfrm>
          <a:custGeom>
            <a:avLst/>
            <a:gdLst>
              <a:gd name="connsiteX0" fmla="*/ 0 w 12192000"/>
              <a:gd name="connsiteY0" fmla="*/ 6237163 h 6237163"/>
              <a:gd name="connsiteX1" fmla="*/ 12192000 w 12192000"/>
              <a:gd name="connsiteY1" fmla="*/ 6237163 h 6237163"/>
              <a:gd name="connsiteX2" fmla="*/ 12192000 w 12192000"/>
              <a:gd name="connsiteY2" fmla="*/ 5241784 h 6237163"/>
              <a:gd name="connsiteX3" fmla="*/ 0 w 12192000"/>
              <a:gd name="connsiteY3" fmla="*/ 0 h 6237163"/>
              <a:gd name="connsiteX0" fmla="*/ 0 w 12229070"/>
              <a:gd name="connsiteY0" fmla="*/ 6805574 h 6805574"/>
              <a:gd name="connsiteX1" fmla="*/ 12229070 w 12229070"/>
              <a:gd name="connsiteY1" fmla="*/ 6237163 h 6805574"/>
              <a:gd name="connsiteX2" fmla="*/ 12229070 w 12229070"/>
              <a:gd name="connsiteY2" fmla="*/ 5241784 h 6805574"/>
              <a:gd name="connsiteX3" fmla="*/ 37070 w 12229070"/>
              <a:gd name="connsiteY3" fmla="*/ 0 h 6805574"/>
              <a:gd name="connsiteX4" fmla="*/ 0 w 12229070"/>
              <a:gd name="connsiteY4" fmla="*/ 6805574 h 6805574"/>
              <a:gd name="connsiteX0" fmla="*/ 0 w 12253784"/>
              <a:gd name="connsiteY0" fmla="*/ 6805574 h 6830287"/>
              <a:gd name="connsiteX1" fmla="*/ 12253784 w 12253784"/>
              <a:gd name="connsiteY1" fmla="*/ 6830287 h 6830287"/>
              <a:gd name="connsiteX2" fmla="*/ 12229070 w 12253784"/>
              <a:gd name="connsiteY2" fmla="*/ 5241784 h 6830287"/>
              <a:gd name="connsiteX3" fmla="*/ 37070 w 12253784"/>
              <a:gd name="connsiteY3" fmla="*/ 0 h 6830287"/>
              <a:gd name="connsiteX4" fmla="*/ 0 w 12253784"/>
              <a:gd name="connsiteY4" fmla="*/ 6805574 h 683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3784" h="6830287">
                <a:moveTo>
                  <a:pt x="0" y="6805574"/>
                </a:moveTo>
                <a:lnTo>
                  <a:pt x="12253784" y="6830287"/>
                </a:lnTo>
                <a:lnTo>
                  <a:pt x="12229070" y="5241784"/>
                </a:lnTo>
                <a:lnTo>
                  <a:pt x="37070" y="0"/>
                </a:lnTo>
                <a:cubicBezTo>
                  <a:pt x="37070" y="2079054"/>
                  <a:pt x="0" y="4726520"/>
                  <a:pt x="0" y="68055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388610" y="1009625"/>
            <a:ext cx="3872006" cy="813867"/>
          </a:xfrm>
          <a:prstGeom prst="rect">
            <a:avLst/>
          </a:prstGeom>
        </p:spPr>
        <p:txBody>
          <a:bodyPr anchor="b">
            <a:normAutofit/>
          </a:bodyPr>
          <a:lstStyle>
            <a:lvl1pPr algn="l">
              <a:defRPr sz="2400" b="0"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a:t>THIS IS A CAPITALIZED HEADLINE</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1" name="Text Placeholder 14">
            <a:extLst>
              <a:ext uri="{FF2B5EF4-FFF2-40B4-BE49-F238E27FC236}">
                <a16:creationId xmlns:a16="http://schemas.microsoft.com/office/drawing/2014/main" id="{1BCEB31B-AD31-4844-BF5A-D93775490FAD}"/>
              </a:ext>
            </a:extLst>
          </p:cNvPr>
          <p:cNvSpPr>
            <a:spLocks noGrp="1"/>
          </p:cNvSpPr>
          <p:nvPr>
            <p:ph type="body" sz="quarter" idx="14" hasCustomPrompt="1"/>
          </p:nvPr>
        </p:nvSpPr>
        <p:spPr>
          <a:xfrm>
            <a:off x="430416" y="2151083"/>
            <a:ext cx="3830200" cy="1541224"/>
          </a:xfrm>
          <a:prstGeom prst="rect">
            <a:avLst/>
          </a:prstGeom>
        </p:spPr>
        <p:txBody>
          <a:bodyPr/>
          <a:lstStyle>
            <a:lvl1pPr marL="0" indent="0">
              <a:buFont typeface="Arial" panose="020B0604020202020204" pitchFamily="34" charset="0"/>
              <a:buNone/>
              <a:defRPr sz="12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defRPr sz="1400" b="0" i="0">
                <a:solidFill>
                  <a:schemeClr val="bg1"/>
                </a:solidFill>
                <a:latin typeface="Lato" panose="020F0502020204030203" pitchFamily="34" charset="77"/>
              </a:defRPr>
            </a:lvl2pPr>
            <a:lvl3pPr>
              <a:defRPr sz="1400" b="0" i="0">
                <a:solidFill>
                  <a:schemeClr val="bg1"/>
                </a:solidFill>
                <a:latin typeface="Lato" panose="020F0502020204030203" pitchFamily="34" charset="77"/>
              </a:defRPr>
            </a:lvl3pPr>
            <a:lvl4pPr>
              <a:defRPr sz="1400" b="0" i="0">
                <a:solidFill>
                  <a:schemeClr val="bg1"/>
                </a:solidFill>
                <a:latin typeface="Lato" panose="020F0502020204030203" pitchFamily="34" charset="77"/>
              </a:defRPr>
            </a:lvl4pPr>
            <a:lvl5pPr>
              <a:defRPr sz="1400" b="0" i="0">
                <a:solidFill>
                  <a:schemeClr val="bg1"/>
                </a:solidFill>
                <a:latin typeface="Lato" panose="020F0502020204030203" pitchFamily="34" charset="77"/>
              </a:defRPr>
            </a:lvl5pPr>
          </a:lstStyle>
          <a:p>
            <a:pPr lvl="0"/>
            <a:r>
              <a:rPr lang="en-US" noProof="0" dirty="0"/>
              <a:t>What’s the content of the illustration you’re displaying and showing? What point are you trying to prove with this illustration?</a:t>
            </a:r>
          </a:p>
        </p:txBody>
      </p:sp>
      <p:sp>
        <p:nvSpPr>
          <p:cNvPr id="12" name="Tekstfelt 11">
            <a:extLst>
              <a:ext uri="{FF2B5EF4-FFF2-40B4-BE49-F238E27FC236}">
                <a16:creationId xmlns:a16="http://schemas.microsoft.com/office/drawing/2014/main" id="{B0933804-849E-9A40-B438-F76439EFCBD6}"/>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3" name="Pladsholder til indhold 18">
            <a:extLst>
              <a:ext uri="{FF2B5EF4-FFF2-40B4-BE49-F238E27FC236}">
                <a16:creationId xmlns:a16="http://schemas.microsoft.com/office/drawing/2014/main" id="{A11C7787-8BC4-FB4F-81F1-45E3AD8983A8}"/>
              </a:ext>
            </a:extLst>
          </p:cNvPr>
          <p:cNvSpPr>
            <a:spLocks noGrp="1"/>
          </p:cNvSpPr>
          <p:nvPr>
            <p:ph sz="quarter" idx="15"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pic>
        <p:nvPicPr>
          <p:cNvPr id="3" name="Billede 2" descr="Et billede, der indeholder tekst&#10;&#10;Automatisk genereret beskrivelse">
            <a:extLst>
              <a:ext uri="{FF2B5EF4-FFF2-40B4-BE49-F238E27FC236}">
                <a16:creationId xmlns:a16="http://schemas.microsoft.com/office/drawing/2014/main" id="{337FBD86-C6BB-6B4E-B4CB-FB177971C7D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442251" y="-202443"/>
            <a:ext cx="4221806" cy="6858000"/>
          </a:xfrm>
          <a:prstGeom prst="rect">
            <a:avLst/>
          </a:prstGeom>
        </p:spPr>
      </p:pic>
      <p:sp>
        <p:nvSpPr>
          <p:cNvPr id="20" name="Pladsholder til billede 17">
            <a:extLst>
              <a:ext uri="{FF2B5EF4-FFF2-40B4-BE49-F238E27FC236}">
                <a16:creationId xmlns:a16="http://schemas.microsoft.com/office/drawing/2014/main" id="{67C19E72-49F0-634D-B8EE-E20ABE90F761}"/>
              </a:ext>
            </a:extLst>
          </p:cNvPr>
          <p:cNvSpPr>
            <a:spLocks noGrp="1"/>
          </p:cNvSpPr>
          <p:nvPr>
            <p:ph type="pic" sz="quarter" idx="16" hasCustomPrompt="1"/>
          </p:nvPr>
        </p:nvSpPr>
        <p:spPr>
          <a:xfrm>
            <a:off x="6728559" y="649872"/>
            <a:ext cx="2364639" cy="5154161"/>
          </a:xfrm>
          <a:prstGeom prst="roundRect">
            <a:avLst>
              <a:gd name="adj" fmla="val 9102"/>
            </a:avLst>
          </a:prstGeom>
          <a:solidFill>
            <a:srgbClr val="F51E55"/>
          </a:solidFill>
        </p:spPr>
        <p:txBody>
          <a:bodyPr anchor="ctr"/>
          <a:lstStyle>
            <a:lvl1pPr marL="0" indent="0" algn="ctr">
              <a:buNone/>
              <a:defRPr sz="1800" b="0" i="0">
                <a:solidFill>
                  <a:schemeClr val="bg1"/>
                </a:solidFill>
                <a:latin typeface="Lato" panose="020F0502020204030203" pitchFamily="34" charset="77"/>
              </a:defRPr>
            </a:lvl1pPr>
          </a:lstStyle>
          <a:p>
            <a:r>
              <a:rPr lang="en-US" noProof="0" dirty="0"/>
              <a:t>Insert illustration</a:t>
            </a:r>
          </a:p>
          <a:p>
            <a:endParaRPr lang="en-US" noProof="0" dirty="0"/>
          </a:p>
          <a:p>
            <a:r>
              <a:rPr lang="en-US" noProof="0" dirty="0"/>
              <a:t>[Remember to crop image/illustration]</a:t>
            </a:r>
          </a:p>
        </p:txBody>
      </p:sp>
      <p:grpSp>
        <p:nvGrpSpPr>
          <p:cNvPr id="8" name="Gruppe 7">
            <a:extLst>
              <a:ext uri="{FF2B5EF4-FFF2-40B4-BE49-F238E27FC236}">
                <a16:creationId xmlns:a16="http://schemas.microsoft.com/office/drawing/2014/main" id="{34380245-EAE3-584B-AC76-246BAD761F98}"/>
              </a:ext>
            </a:extLst>
          </p:cNvPr>
          <p:cNvGrpSpPr/>
          <p:nvPr userDrawn="1"/>
        </p:nvGrpSpPr>
        <p:grpSpPr>
          <a:xfrm>
            <a:off x="0" y="2958629"/>
            <a:ext cx="4503684" cy="3899371"/>
            <a:chOff x="0" y="2958629"/>
            <a:chExt cx="4503684" cy="3899371"/>
          </a:xfrm>
        </p:grpSpPr>
        <p:sp>
          <p:nvSpPr>
            <p:cNvPr id="22" name="Kombinationstegning 21">
              <a:extLst>
                <a:ext uri="{FF2B5EF4-FFF2-40B4-BE49-F238E27FC236}">
                  <a16:creationId xmlns:a16="http://schemas.microsoft.com/office/drawing/2014/main" id="{B1FAC980-7115-A242-9B3F-D06879BA1FD6}"/>
                </a:ext>
              </a:extLst>
            </p:cNvPr>
            <p:cNvSpPr/>
            <p:nvPr/>
          </p:nvSpPr>
          <p:spPr>
            <a:xfrm>
              <a:off x="0" y="2958629"/>
              <a:ext cx="4503684" cy="3430899"/>
            </a:xfrm>
            <a:custGeom>
              <a:avLst/>
              <a:gdLst>
                <a:gd name="connsiteX0" fmla="*/ 0 w 4503684"/>
                <a:gd name="connsiteY0" fmla="*/ 0 h 3430899"/>
                <a:gd name="connsiteX1" fmla="*/ 4503684 w 4503684"/>
                <a:gd name="connsiteY1" fmla="*/ 1918956 h 3430899"/>
                <a:gd name="connsiteX2" fmla="*/ 4503684 w 4503684"/>
                <a:gd name="connsiteY2" fmla="*/ 3430899 h 3430899"/>
                <a:gd name="connsiteX3" fmla="*/ 0 w 4503684"/>
                <a:gd name="connsiteY3" fmla="*/ 1511943 h 3430899"/>
              </a:gdLst>
              <a:ahLst/>
              <a:cxnLst>
                <a:cxn ang="0">
                  <a:pos x="connsiteX0" y="connsiteY0"/>
                </a:cxn>
                <a:cxn ang="0">
                  <a:pos x="connsiteX1" y="connsiteY1"/>
                </a:cxn>
                <a:cxn ang="0">
                  <a:pos x="connsiteX2" y="connsiteY2"/>
                </a:cxn>
                <a:cxn ang="0">
                  <a:pos x="connsiteX3" y="connsiteY3"/>
                </a:cxn>
              </a:cxnLst>
              <a:rect l="l" t="t" r="r" b="b"/>
              <a:pathLst>
                <a:path w="4503684" h="3430899">
                  <a:moveTo>
                    <a:pt x="0" y="0"/>
                  </a:moveTo>
                  <a:lnTo>
                    <a:pt x="4503684" y="1918956"/>
                  </a:lnTo>
                  <a:lnTo>
                    <a:pt x="4503684" y="3430899"/>
                  </a:lnTo>
                  <a:lnTo>
                    <a:pt x="0" y="1511943"/>
                  </a:lnTo>
                  <a:close/>
                </a:path>
              </a:pathLst>
            </a:custGeom>
            <a:solidFill>
              <a:srgbClr val="00287A"/>
            </a:solidFill>
            <a:ln w="6350" cap="flat">
              <a:noFill/>
              <a:prstDash val="solid"/>
              <a:miter/>
            </a:ln>
          </p:spPr>
          <p:txBody>
            <a:bodyPr rtlCol="0" anchor="ctr"/>
            <a:lstStyle/>
            <a:p>
              <a:endParaRPr lang="da-DK" dirty="0"/>
            </a:p>
          </p:txBody>
        </p:sp>
        <p:sp>
          <p:nvSpPr>
            <p:cNvPr id="24" name="Kombinationstegning 23">
              <a:extLst>
                <a:ext uri="{FF2B5EF4-FFF2-40B4-BE49-F238E27FC236}">
                  <a16:creationId xmlns:a16="http://schemas.microsoft.com/office/drawing/2014/main" id="{FDC44197-80DA-5E43-BE78-4D8D3FB05522}"/>
                </a:ext>
              </a:extLst>
            </p:cNvPr>
            <p:cNvSpPr/>
            <p:nvPr/>
          </p:nvSpPr>
          <p:spPr>
            <a:xfrm>
              <a:off x="0" y="4877586"/>
              <a:ext cx="4503684" cy="1980414"/>
            </a:xfrm>
            <a:custGeom>
              <a:avLst/>
              <a:gdLst>
                <a:gd name="connsiteX0" fmla="*/ 4503684 w 4503684"/>
                <a:gd name="connsiteY0" fmla="*/ 0 h 1980414"/>
                <a:gd name="connsiteX1" fmla="*/ 4503684 w 4503684"/>
                <a:gd name="connsiteY1" fmla="*/ 1511943 h 1980414"/>
                <a:gd name="connsiteX2" fmla="*/ 3404239 w 4503684"/>
                <a:gd name="connsiteY2" fmla="*/ 1980414 h 1980414"/>
                <a:gd name="connsiteX3" fmla="*/ 0 w 4503684"/>
                <a:gd name="connsiteY3" fmla="*/ 1980414 h 1980414"/>
                <a:gd name="connsiteX4" fmla="*/ 0 w 4503684"/>
                <a:gd name="connsiteY4" fmla="*/ 1918956 h 198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3684" h="1980414">
                  <a:moveTo>
                    <a:pt x="4503684" y="0"/>
                  </a:moveTo>
                  <a:lnTo>
                    <a:pt x="4503684" y="1511943"/>
                  </a:lnTo>
                  <a:lnTo>
                    <a:pt x="3404239" y="1980414"/>
                  </a:lnTo>
                  <a:lnTo>
                    <a:pt x="0" y="1980414"/>
                  </a:lnTo>
                  <a:lnTo>
                    <a:pt x="0" y="1918956"/>
                  </a:lnTo>
                  <a:close/>
                </a:path>
              </a:pathLst>
            </a:custGeom>
            <a:solidFill>
              <a:srgbClr val="0080FF"/>
            </a:solidFill>
            <a:ln w="6350" cap="flat">
              <a:noFill/>
              <a:prstDash val="solid"/>
              <a:miter/>
            </a:ln>
          </p:spPr>
          <p:txBody>
            <a:bodyPr rtlCol="0" anchor="ctr"/>
            <a:lstStyle/>
            <a:p>
              <a:endParaRPr lang="da-DK" dirty="0"/>
            </a:p>
          </p:txBody>
        </p:sp>
        <p:sp>
          <p:nvSpPr>
            <p:cNvPr id="21" name="Grafik 29">
              <a:extLst>
                <a:ext uri="{FF2B5EF4-FFF2-40B4-BE49-F238E27FC236}">
                  <a16:creationId xmlns:a16="http://schemas.microsoft.com/office/drawing/2014/main" id="{4CA5A8B3-0DF9-D549-B70C-4DE12B4A2CA9}"/>
                </a:ext>
              </a:extLst>
            </p:cNvPr>
            <p:cNvSpPr/>
            <p:nvPr/>
          </p:nvSpPr>
          <p:spPr>
            <a:xfrm>
              <a:off x="2729374" y="4877585"/>
              <a:ext cx="1774307" cy="1511943"/>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grpSp>
    </p:spTree>
    <p:extLst>
      <p:ext uri="{BB962C8B-B14F-4D97-AF65-F5344CB8AC3E}">
        <p14:creationId xmlns:p14="http://schemas.microsoft.com/office/powerpoint/2010/main" val="123652869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llustration slide 6">
    <p:bg>
      <p:bgPr>
        <a:gradFill>
          <a:gsLst>
            <a:gs pos="0">
              <a:srgbClr val="00287A"/>
            </a:gs>
            <a:gs pos="100000">
              <a:srgbClr val="001B52"/>
            </a:gs>
          </a:gsLst>
          <a:lin ang="5400000" scaled="1"/>
        </a:gradFill>
        <a:effectLst/>
      </p:bgPr>
    </p:bg>
    <p:spTree>
      <p:nvGrpSpPr>
        <p:cNvPr id="1" name=""/>
        <p:cNvGrpSpPr/>
        <p:nvPr/>
      </p:nvGrpSpPr>
      <p:grpSpPr>
        <a:xfrm>
          <a:off x="0" y="0"/>
          <a:ext cx="0" cy="0"/>
          <a:chOff x="0" y="0"/>
          <a:chExt cx="0" cy="0"/>
        </a:xfrm>
      </p:grpSpPr>
      <p:sp>
        <p:nvSpPr>
          <p:cNvPr id="28" name="Kombinationstegning 27">
            <a:extLst>
              <a:ext uri="{FF2B5EF4-FFF2-40B4-BE49-F238E27FC236}">
                <a16:creationId xmlns:a16="http://schemas.microsoft.com/office/drawing/2014/main" id="{28979CCD-8101-B64D-A5CA-5BA1A1670A15}"/>
              </a:ext>
            </a:extLst>
          </p:cNvPr>
          <p:cNvSpPr/>
          <p:nvPr userDrawn="1"/>
        </p:nvSpPr>
        <p:spPr>
          <a:xfrm rot="10800000" flipH="1">
            <a:off x="0" y="-13450"/>
            <a:ext cx="12192000" cy="6237163"/>
          </a:xfrm>
          <a:custGeom>
            <a:avLst/>
            <a:gdLst>
              <a:gd name="connsiteX0" fmla="*/ 0 w 12192000"/>
              <a:gd name="connsiteY0" fmla="*/ 6237163 h 6237163"/>
              <a:gd name="connsiteX1" fmla="*/ 12192000 w 12192000"/>
              <a:gd name="connsiteY1" fmla="*/ 6237163 h 6237163"/>
              <a:gd name="connsiteX2" fmla="*/ 12192000 w 12192000"/>
              <a:gd name="connsiteY2" fmla="*/ 5241784 h 6237163"/>
              <a:gd name="connsiteX3" fmla="*/ 0 w 12192000"/>
              <a:gd name="connsiteY3" fmla="*/ 0 h 6237163"/>
            </a:gdLst>
            <a:ahLst/>
            <a:cxnLst>
              <a:cxn ang="0">
                <a:pos x="connsiteX0" y="connsiteY0"/>
              </a:cxn>
              <a:cxn ang="0">
                <a:pos x="connsiteX1" y="connsiteY1"/>
              </a:cxn>
              <a:cxn ang="0">
                <a:pos x="connsiteX2" y="connsiteY2"/>
              </a:cxn>
              <a:cxn ang="0">
                <a:pos x="connsiteX3" y="connsiteY3"/>
              </a:cxn>
            </a:cxnLst>
            <a:rect l="l" t="t" r="r" b="b"/>
            <a:pathLst>
              <a:path w="12192000" h="6237163">
                <a:moveTo>
                  <a:pt x="0" y="6237163"/>
                </a:moveTo>
                <a:lnTo>
                  <a:pt x="12192000" y="6237163"/>
                </a:lnTo>
                <a:lnTo>
                  <a:pt x="12192000" y="524178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6" name="Retvinklet trekant 25">
            <a:extLst>
              <a:ext uri="{FF2B5EF4-FFF2-40B4-BE49-F238E27FC236}">
                <a16:creationId xmlns:a16="http://schemas.microsoft.com/office/drawing/2014/main" id="{DD8566F9-189D-5145-B3BD-66785D681AD7}"/>
              </a:ext>
            </a:extLst>
          </p:cNvPr>
          <p:cNvSpPr/>
          <p:nvPr userDrawn="1"/>
        </p:nvSpPr>
        <p:spPr>
          <a:xfrm flipH="1">
            <a:off x="7851718" y="4970835"/>
            <a:ext cx="4340282" cy="188716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388610" y="1009625"/>
            <a:ext cx="3872006" cy="813867"/>
          </a:xfrm>
          <a:prstGeom prst="rect">
            <a:avLst/>
          </a:prstGeom>
        </p:spPr>
        <p:txBody>
          <a:bodyPr anchor="b">
            <a:normAutofit/>
          </a:bodyPr>
          <a:lstStyle>
            <a:lvl1pPr algn="l">
              <a:defRPr sz="2400" b="0"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1" name="Text Placeholder 14">
            <a:extLst>
              <a:ext uri="{FF2B5EF4-FFF2-40B4-BE49-F238E27FC236}">
                <a16:creationId xmlns:a16="http://schemas.microsoft.com/office/drawing/2014/main" id="{1BCEB31B-AD31-4844-BF5A-D93775490FAD}"/>
              </a:ext>
            </a:extLst>
          </p:cNvPr>
          <p:cNvSpPr>
            <a:spLocks noGrp="1"/>
          </p:cNvSpPr>
          <p:nvPr>
            <p:ph type="body" sz="quarter" idx="14" hasCustomPrompt="1"/>
          </p:nvPr>
        </p:nvSpPr>
        <p:spPr>
          <a:xfrm>
            <a:off x="430416" y="2151083"/>
            <a:ext cx="3830200" cy="1541224"/>
          </a:xfrm>
          <a:prstGeom prst="rect">
            <a:avLst/>
          </a:prstGeom>
        </p:spPr>
        <p:txBody>
          <a:bodyPr/>
          <a:lstStyle>
            <a:lvl1pPr marL="0" indent="0">
              <a:buFont typeface="Arial" panose="020B0604020202020204" pitchFamily="34" charset="0"/>
              <a:buNone/>
              <a:defRPr sz="12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defRPr sz="1400" b="0" i="0">
                <a:solidFill>
                  <a:schemeClr val="bg1"/>
                </a:solidFill>
                <a:latin typeface="Lato" panose="020F0502020204030203" pitchFamily="34" charset="77"/>
              </a:defRPr>
            </a:lvl2pPr>
            <a:lvl3pPr>
              <a:defRPr sz="1400" b="0" i="0">
                <a:solidFill>
                  <a:schemeClr val="bg1"/>
                </a:solidFill>
                <a:latin typeface="Lato" panose="020F0502020204030203" pitchFamily="34" charset="77"/>
              </a:defRPr>
            </a:lvl3pPr>
            <a:lvl4pPr>
              <a:defRPr sz="1400" b="0" i="0">
                <a:solidFill>
                  <a:schemeClr val="bg1"/>
                </a:solidFill>
                <a:latin typeface="Lato" panose="020F0502020204030203" pitchFamily="34" charset="77"/>
              </a:defRPr>
            </a:lvl4pPr>
            <a:lvl5pPr>
              <a:defRPr sz="1400" b="0" i="0">
                <a:solidFill>
                  <a:schemeClr val="bg1"/>
                </a:solidFill>
                <a:latin typeface="Lato" panose="020F0502020204030203" pitchFamily="34" charset="77"/>
              </a:defRPr>
            </a:lvl5pPr>
          </a:lstStyle>
          <a:p>
            <a:pPr lvl="0"/>
            <a:r>
              <a:rPr lang="en-US" noProof="0"/>
              <a:t>What’s the content of the illustration you’re displaying and showing? What point are you trying to prove with this illustration?</a:t>
            </a:r>
          </a:p>
        </p:txBody>
      </p:sp>
      <p:sp>
        <p:nvSpPr>
          <p:cNvPr id="12" name="Tekstfelt 11">
            <a:extLst>
              <a:ext uri="{FF2B5EF4-FFF2-40B4-BE49-F238E27FC236}">
                <a16:creationId xmlns:a16="http://schemas.microsoft.com/office/drawing/2014/main" id="{B0933804-849E-9A40-B438-F76439EFCBD6}"/>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3" name="Pladsholder til indhold 18">
            <a:extLst>
              <a:ext uri="{FF2B5EF4-FFF2-40B4-BE49-F238E27FC236}">
                <a16:creationId xmlns:a16="http://schemas.microsoft.com/office/drawing/2014/main" id="{A11C7787-8BC4-FB4F-81F1-45E3AD8983A8}"/>
              </a:ext>
            </a:extLst>
          </p:cNvPr>
          <p:cNvSpPr>
            <a:spLocks noGrp="1"/>
          </p:cNvSpPr>
          <p:nvPr>
            <p:ph sz="quarter" idx="15"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pic>
        <p:nvPicPr>
          <p:cNvPr id="3" name="Billede 2" descr="Et billede, der indeholder tekst&#10;&#10;Automatisk genereret beskrivelse">
            <a:extLst>
              <a:ext uri="{FF2B5EF4-FFF2-40B4-BE49-F238E27FC236}">
                <a16:creationId xmlns:a16="http://schemas.microsoft.com/office/drawing/2014/main" id="{337FBD86-C6BB-6B4E-B4CB-FB177971C7D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216288" y="101600"/>
            <a:ext cx="3911585" cy="6354070"/>
          </a:xfrm>
          <a:prstGeom prst="rect">
            <a:avLst/>
          </a:prstGeom>
        </p:spPr>
      </p:pic>
      <p:sp>
        <p:nvSpPr>
          <p:cNvPr id="20" name="Pladsholder til billede 17">
            <a:extLst>
              <a:ext uri="{FF2B5EF4-FFF2-40B4-BE49-F238E27FC236}">
                <a16:creationId xmlns:a16="http://schemas.microsoft.com/office/drawing/2014/main" id="{67C19E72-49F0-634D-B8EE-E20ABE90F761}"/>
              </a:ext>
            </a:extLst>
          </p:cNvPr>
          <p:cNvSpPr>
            <a:spLocks noGrp="1"/>
          </p:cNvSpPr>
          <p:nvPr>
            <p:ph type="pic" sz="quarter" idx="16" hasCustomPrompt="1"/>
          </p:nvPr>
        </p:nvSpPr>
        <p:spPr>
          <a:xfrm>
            <a:off x="5411502" y="891537"/>
            <a:ext cx="2190884" cy="4775430"/>
          </a:xfrm>
          <a:prstGeom prst="roundRect">
            <a:avLst>
              <a:gd name="adj" fmla="val 9102"/>
            </a:avLst>
          </a:prstGeom>
          <a:solidFill>
            <a:srgbClr val="F51E55"/>
          </a:solidFill>
        </p:spPr>
        <p:txBody>
          <a:bodyPr anchor="ctr"/>
          <a:lstStyle>
            <a:lvl1pPr marL="0" indent="0" algn="ctr">
              <a:buNone/>
              <a:defRPr sz="1800" b="0" i="0">
                <a:solidFill>
                  <a:schemeClr val="bg1"/>
                </a:solidFill>
                <a:latin typeface="Lato" panose="020F0502020204030203" pitchFamily="34" charset="77"/>
              </a:defRPr>
            </a:lvl1pPr>
          </a:lstStyle>
          <a:p>
            <a:r>
              <a:rPr lang="en-US" noProof="0" dirty="0"/>
              <a:t>Insert illustration</a:t>
            </a:r>
          </a:p>
          <a:p>
            <a:endParaRPr lang="en-US" noProof="0" dirty="0"/>
          </a:p>
          <a:p>
            <a:r>
              <a:rPr lang="en-US" noProof="0" dirty="0"/>
              <a:t>[Remember to crop image/illustration]</a:t>
            </a:r>
          </a:p>
        </p:txBody>
      </p:sp>
      <p:pic>
        <p:nvPicPr>
          <p:cNvPr id="15" name="Billede 14" descr="Et billede, der indeholder tekst&#10;&#10;Automatisk genereret beskrivelse">
            <a:extLst>
              <a:ext uri="{FF2B5EF4-FFF2-40B4-BE49-F238E27FC236}">
                <a16:creationId xmlns:a16="http://schemas.microsoft.com/office/drawing/2014/main" id="{A0AEDE2E-2DF8-B94D-8730-319BEF288E4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036825" y="429089"/>
            <a:ext cx="3911585" cy="6354070"/>
          </a:xfrm>
          <a:prstGeom prst="rect">
            <a:avLst/>
          </a:prstGeom>
        </p:spPr>
      </p:pic>
      <p:sp>
        <p:nvSpPr>
          <p:cNvPr id="18" name="Pladsholder til billede 17">
            <a:extLst>
              <a:ext uri="{FF2B5EF4-FFF2-40B4-BE49-F238E27FC236}">
                <a16:creationId xmlns:a16="http://schemas.microsoft.com/office/drawing/2014/main" id="{217FF261-1281-F041-AF32-927FD7AAABC7}"/>
              </a:ext>
            </a:extLst>
          </p:cNvPr>
          <p:cNvSpPr>
            <a:spLocks noGrp="1"/>
          </p:cNvSpPr>
          <p:nvPr>
            <p:ph type="pic" sz="quarter" idx="17" hasCustomPrompt="1"/>
          </p:nvPr>
        </p:nvSpPr>
        <p:spPr>
          <a:xfrm>
            <a:off x="8225779" y="1218409"/>
            <a:ext cx="2190884" cy="4775430"/>
          </a:xfrm>
          <a:prstGeom prst="roundRect">
            <a:avLst>
              <a:gd name="adj" fmla="val 9102"/>
            </a:avLst>
          </a:prstGeom>
          <a:solidFill>
            <a:srgbClr val="F51E55"/>
          </a:solidFill>
        </p:spPr>
        <p:txBody>
          <a:bodyPr anchor="ctr"/>
          <a:lstStyle>
            <a:lvl1pPr marL="0" indent="0" algn="ctr">
              <a:buNone/>
              <a:defRPr sz="1800" b="0" i="0">
                <a:solidFill>
                  <a:schemeClr val="bg1"/>
                </a:solidFill>
                <a:latin typeface="Lato" panose="020F0502020204030203" pitchFamily="34" charset="77"/>
              </a:defRPr>
            </a:lvl1pPr>
          </a:lstStyle>
          <a:p>
            <a:r>
              <a:rPr lang="en-US" noProof="0" dirty="0"/>
              <a:t>Insert illustration</a:t>
            </a:r>
          </a:p>
          <a:p>
            <a:endParaRPr lang="en-US" noProof="0" dirty="0"/>
          </a:p>
          <a:p>
            <a:r>
              <a:rPr lang="en-US" noProof="0" dirty="0"/>
              <a:t>[Remember to crop image/illustration]</a:t>
            </a:r>
          </a:p>
        </p:txBody>
      </p:sp>
      <p:sp>
        <p:nvSpPr>
          <p:cNvPr id="32" name="Kombinationstegning 31">
            <a:extLst>
              <a:ext uri="{FF2B5EF4-FFF2-40B4-BE49-F238E27FC236}">
                <a16:creationId xmlns:a16="http://schemas.microsoft.com/office/drawing/2014/main" id="{AC47CD15-862B-DF4F-B985-2858326DCC35}"/>
              </a:ext>
            </a:extLst>
          </p:cNvPr>
          <p:cNvSpPr/>
          <p:nvPr/>
        </p:nvSpPr>
        <p:spPr>
          <a:xfrm flipV="1">
            <a:off x="0" y="5029660"/>
            <a:ext cx="2780032" cy="1828341"/>
          </a:xfrm>
          <a:custGeom>
            <a:avLst/>
            <a:gdLst>
              <a:gd name="connsiteX0" fmla="*/ 2780032 w 2780032"/>
              <a:gd name="connsiteY0" fmla="*/ 1828341 h 1828341"/>
              <a:gd name="connsiteX1" fmla="*/ 2780032 w 2780032"/>
              <a:gd name="connsiteY1" fmla="*/ 1973 h 1828341"/>
              <a:gd name="connsiteX2" fmla="*/ 2775402 w 2780032"/>
              <a:gd name="connsiteY2" fmla="*/ 0 h 1828341"/>
              <a:gd name="connsiteX3" fmla="*/ 0 w 2780032"/>
              <a:gd name="connsiteY3" fmla="*/ 0 h 1828341"/>
              <a:gd name="connsiteX4" fmla="*/ 0 w 2780032"/>
              <a:gd name="connsiteY4" fmla="*/ 643809 h 182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0032" h="1828341">
                <a:moveTo>
                  <a:pt x="2780032" y="1828341"/>
                </a:moveTo>
                <a:lnTo>
                  <a:pt x="2780032" y="1973"/>
                </a:lnTo>
                <a:lnTo>
                  <a:pt x="2775402" y="0"/>
                </a:lnTo>
                <a:lnTo>
                  <a:pt x="0" y="0"/>
                </a:lnTo>
                <a:lnTo>
                  <a:pt x="0" y="643809"/>
                </a:lnTo>
                <a:close/>
              </a:path>
            </a:pathLst>
          </a:custGeom>
          <a:solidFill>
            <a:srgbClr val="00287A"/>
          </a:solidFill>
          <a:ln w="6350" cap="flat">
            <a:noFill/>
            <a:prstDash val="solid"/>
            <a:miter/>
          </a:ln>
        </p:spPr>
        <p:txBody>
          <a:bodyPr rtlCol="0" anchor="ctr"/>
          <a:lstStyle/>
          <a:p>
            <a:endParaRPr lang="da-DK" dirty="0"/>
          </a:p>
        </p:txBody>
      </p:sp>
      <p:sp>
        <p:nvSpPr>
          <p:cNvPr id="30" name="Kombinationstegning 29">
            <a:extLst>
              <a:ext uri="{FF2B5EF4-FFF2-40B4-BE49-F238E27FC236}">
                <a16:creationId xmlns:a16="http://schemas.microsoft.com/office/drawing/2014/main" id="{212670F4-B29E-194A-9ACD-51E8C1A16D3E}"/>
              </a:ext>
            </a:extLst>
          </p:cNvPr>
          <p:cNvSpPr/>
          <p:nvPr/>
        </p:nvSpPr>
        <p:spPr>
          <a:xfrm flipV="1">
            <a:off x="-27418" y="3833414"/>
            <a:ext cx="2807451" cy="3022614"/>
          </a:xfrm>
          <a:custGeom>
            <a:avLst/>
            <a:gdLst>
              <a:gd name="connsiteX0" fmla="*/ 0 w 2807451"/>
              <a:gd name="connsiteY0" fmla="*/ 3022614 h 3022614"/>
              <a:gd name="connsiteX1" fmla="*/ 2807451 w 2807451"/>
              <a:gd name="connsiteY1" fmla="*/ 1826366 h 3022614"/>
              <a:gd name="connsiteX2" fmla="*/ 2807451 w 2807451"/>
              <a:gd name="connsiteY2" fmla="*/ 0 h 3022614"/>
              <a:gd name="connsiteX3" fmla="*/ 0 w 2807451"/>
              <a:gd name="connsiteY3" fmla="*/ 1196215 h 3022614"/>
            </a:gdLst>
            <a:ahLst/>
            <a:cxnLst>
              <a:cxn ang="0">
                <a:pos x="connsiteX0" y="connsiteY0"/>
              </a:cxn>
              <a:cxn ang="0">
                <a:pos x="connsiteX1" y="connsiteY1"/>
              </a:cxn>
              <a:cxn ang="0">
                <a:pos x="connsiteX2" y="connsiteY2"/>
              </a:cxn>
              <a:cxn ang="0">
                <a:pos x="connsiteX3" y="connsiteY3"/>
              </a:cxn>
            </a:cxnLst>
            <a:rect l="l" t="t" r="r" b="b"/>
            <a:pathLst>
              <a:path w="2807451" h="3022614">
                <a:moveTo>
                  <a:pt x="0" y="3022614"/>
                </a:moveTo>
                <a:lnTo>
                  <a:pt x="2807451" y="1826366"/>
                </a:lnTo>
                <a:lnTo>
                  <a:pt x="2807451" y="0"/>
                </a:lnTo>
                <a:lnTo>
                  <a:pt x="0" y="1196215"/>
                </a:lnTo>
                <a:close/>
              </a:path>
            </a:pathLst>
          </a:custGeom>
          <a:solidFill>
            <a:srgbClr val="0080FF"/>
          </a:solidFill>
          <a:ln w="6350" cap="flat">
            <a:noFill/>
            <a:prstDash val="solid"/>
            <a:miter/>
          </a:ln>
        </p:spPr>
        <p:txBody>
          <a:bodyPr rtlCol="0" anchor="ctr"/>
          <a:lstStyle/>
          <a:p>
            <a:endParaRPr lang="da-DK" dirty="0"/>
          </a:p>
        </p:txBody>
      </p:sp>
      <p:sp>
        <p:nvSpPr>
          <p:cNvPr id="29" name="Grafik 29">
            <a:extLst>
              <a:ext uri="{FF2B5EF4-FFF2-40B4-BE49-F238E27FC236}">
                <a16:creationId xmlns:a16="http://schemas.microsoft.com/office/drawing/2014/main" id="{D442A898-15FF-574E-B036-CB70DD1C74D5}"/>
              </a:ext>
            </a:extLst>
          </p:cNvPr>
          <p:cNvSpPr/>
          <p:nvPr/>
        </p:nvSpPr>
        <p:spPr>
          <a:xfrm flipV="1">
            <a:off x="636736" y="5029662"/>
            <a:ext cx="2143292" cy="1826366"/>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spTree>
    <p:extLst>
      <p:ext uri="{BB962C8B-B14F-4D97-AF65-F5344CB8AC3E}">
        <p14:creationId xmlns:p14="http://schemas.microsoft.com/office/powerpoint/2010/main" val="21367722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LES">
    <p:bg>
      <p:bgPr>
        <a:gradFill>
          <a:gsLst>
            <a:gs pos="0">
              <a:srgbClr val="00287A"/>
            </a:gs>
            <a:gs pos="100000">
              <a:srgbClr val="001B52"/>
            </a:gs>
          </a:gsLst>
          <a:lin ang="5400000" scaled="1"/>
        </a:gradFill>
        <a:effectLst/>
      </p:bgPr>
    </p:bg>
    <p:spTree>
      <p:nvGrpSpPr>
        <p:cNvPr id="1" name=""/>
        <p:cNvGrpSpPr/>
        <p:nvPr/>
      </p:nvGrpSpPr>
      <p:grpSpPr>
        <a:xfrm>
          <a:off x="0" y="0"/>
          <a:ext cx="0" cy="0"/>
          <a:chOff x="0" y="0"/>
          <a:chExt cx="0" cy="0"/>
        </a:xfrm>
      </p:grpSpPr>
      <p:sp>
        <p:nvSpPr>
          <p:cNvPr id="12" name="Retvinklet trekant 11">
            <a:extLst>
              <a:ext uri="{FF2B5EF4-FFF2-40B4-BE49-F238E27FC236}">
                <a16:creationId xmlns:a16="http://schemas.microsoft.com/office/drawing/2014/main" id="{9E726FAD-EB40-C04D-8910-68CE373CB4B3}"/>
              </a:ext>
            </a:extLst>
          </p:cNvPr>
          <p:cNvSpPr/>
          <p:nvPr userDrawn="1"/>
        </p:nvSpPr>
        <p:spPr>
          <a:xfrm rot="10800000" flipH="1">
            <a:off x="0" y="0"/>
            <a:ext cx="3263899" cy="140326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tvinklet trekant 12">
            <a:extLst>
              <a:ext uri="{FF2B5EF4-FFF2-40B4-BE49-F238E27FC236}">
                <a16:creationId xmlns:a16="http://schemas.microsoft.com/office/drawing/2014/main" id="{561B672A-082A-2041-9C8A-9A79E2CA980C}"/>
              </a:ext>
            </a:extLst>
          </p:cNvPr>
          <p:cNvSpPr/>
          <p:nvPr userDrawn="1"/>
        </p:nvSpPr>
        <p:spPr>
          <a:xfrm flipH="1">
            <a:off x="7851718" y="4970835"/>
            <a:ext cx="4340282" cy="188716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4097137" y="1219955"/>
            <a:ext cx="3649625" cy="1833488"/>
          </a:xfrm>
          <a:prstGeom prst="rect">
            <a:avLst/>
          </a:prstGeom>
        </p:spPr>
        <p:txBody>
          <a:bodyPr anchor="t">
            <a:normAutofit/>
          </a:bodyPr>
          <a:lstStyle>
            <a:lvl1pPr algn="r">
              <a:defRPr sz="2400" b="0" i="0">
                <a:solidFill>
                  <a:schemeClr val="bg1"/>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THESE ARE THE RULES AND POLICIES USING THIS POWERPOINT TEMPLATE</a:t>
            </a:r>
          </a:p>
        </p:txBody>
      </p:sp>
      <p:sp>
        <p:nvSpPr>
          <p:cNvPr id="8" name="Text Placeholder 14"/>
          <p:cNvSpPr>
            <a:spLocks noGrp="1"/>
          </p:cNvSpPr>
          <p:nvPr>
            <p:ph type="body" sz="quarter" idx="13" hasCustomPrompt="1"/>
          </p:nvPr>
        </p:nvSpPr>
        <p:spPr>
          <a:xfrm>
            <a:off x="8013699" y="1219955"/>
            <a:ext cx="3830200" cy="4116426"/>
          </a:xfrm>
          <a:prstGeom prst="rect">
            <a:avLst/>
          </a:prstGeom>
        </p:spPr>
        <p:txBody>
          <a:bodyPr/>
          <a:lstStyle>
            <a:lvl1pPr marL="285750" indent="-285750">
              <a:buFont typeface="Arial" panose="020B0604020202020204" pitchFamily="34" charset="0"/>
              <a:buChar char="•"/>
              <a:defRPr sz="1400" b="0" i="0">
                <a:solidFill>
                  <a:schemeClr val="bg1"/>
                </a:solidFill>
                <a:latin typeface="Lato" panose="020F0502020204030203" pitchFamily="34" charset="77"/>
                <a:ea typeface="Lato" panose="020F0502020204030203" pitchFamily="34" charset="77"/>
                <a:cs typeface="Lato" panose="020F0502020204030203" pitchFamily="34" charset="77"/>
              </a:defRPr>
            </a:lvl1pPr>
            <a:lvl2pPr>
              <a:defRPr sz="1400" b="0" i="0">
                <a:solidFill>
                  <a:schemeClr val="bg1"/>
                </a:solidFill>
                <a:latin typeface="Lato" panose="020F0502020204030203" pitchFamily="34" charset="77"/>
              </a:defRPr>
            </a:lvl2pPr>
            <a:lvl3pPr>
              <a:defRPr sz="1400" b="0" i="0">
                <a:solidFill>
                  <a:schemeClr val="bg1"/>
                </a:solidFill>
                <a:latin typeface="Lato" panose="020F0502020204030203" pitchFamily="34" charset="77"/>
              </a:defRPr>
            </a:lvl3pPr>
            <a:lvl4pPr>
              <a:defRPr sz="1400" b="0" i="0">
                <a:solidFill>
                  <a:schemeClr val="bg1"/>
                </a:solidFill>
                <a:latin typeface="Lato" panose="020F0502020204030203" pitchFamily="34" charset="77"/>
              </a:defRPr>
            </a:lvl4pPr>
            <a:lvl5pPr>
              <a:defRPr sz="1400" b="0" i="0">
                <a:solidFill>
                  <a:schemeClr val="bg1"/>
                </a:solidFill>
                <a:latin typeface="Lato" panose="020F0502020204030203" pitchFamily="34" charset="77"/>
              </a:defRPr>
            </a:lvl5pPr>
          </a:lstStyle>
          <a:p>
            <a:pPr lvl="0"/>
            <a:r>
              <a:rPr lang="en-US" dirty="0"/>
              <a:t>Always use the font LATO. Always.</a:t>
            </a:r>
          </a:p>
          <a:p>
            <a:pPr lvl="0"/>
            <a:r>
              <a:rPr lang="en-US" dirty="0"/>
              <a:t>Never, LIKE NEVER, change  the font.</a:t>
            </a:r>
          </a:p>
          <a:p>
            <a:pPr lvl="0"/>
            <a:r>
              <a:rPr lang="en-US" dirty="0"/>
              <a:t>Inserting images and illustrations, please respect and use the placeholders made for this purpose. Use the cropping tool to adjust the image.</a:t>
            </a:r>
          </a:p>
          <a:p>
            <a:pPr lvl="0"/>
            <a:r>
              <a:rPr lang="en-US" dirty="0"/>
              <a:t>Using images, please use the images from our approved image folder</a:t>
            </a:r>
          </a:p>
          <a:p>
            <a:pPr lvl="0"/>
            <a:r>
              <a:rPr lang="en-US" dirty="0"/>
              <a:t>If there’s not enough room for your titles or text, </a:t>
            </a:r>
            <a:r>
              <a:rPr lang="en-US" dirty="0" err="1"/>
              <a:t>make’em</a:t>
            </a:r>
            <a:r>
              <a:rPr lang="en-US" dirty="0"/>
              <a:t> shorter instead of playing around with font size</a:t>
            </a:r>
          </a:p>
          <a:p>
            <a:pPr lvl="0"/>
            <a:r>
              <a:rPr lang="en-US" dirty="0"/>
              <a:t>Never write AskCody in text, neither in headlines or in the text boxes. We have our logo to tell who we are.</a:t>
            </a:r>
          </a:p>
          <a:p>
            <a:pPr lvl="0"/>
            <a:r>
              <a:rPr lang="en-US" dirty="0"/>
              <a:t>If in doubt of using our logo, fonts, colors or images, please go check out the CVI guide.</a:t>
            </a:r>
          </a:p>
          <a:p>
            <a:pPr lvl="0"/>
            <a:endParaRPr lang="en-US" dirty="0"/>
          </a:p>
        </p:txBody>
      </p:sp>
      <p:sp>
        <p:nvSpPr>
          <p:cNvPr id="15" name="Tekstfelt 14">
            <a:extLst>
              <a:ext uri="{FF2B5EF4-FFF2-40B4-BE49-F238E27FC236}">
                <a16:creationId xmlns:a16="http://schemas.microsoft.com/office/drawing/2014/main" id="{EE5545FE-774A-8641-A301-E483C54AFA81}"/>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dirty="0">
              <a:solidFill>
                <a:srgbClr val="0080FF"/>
              </a:solidFill>
              <a:latin typeface="Lato Black" panose="020F0502020204030203" pitchFamily="34" charset="77"/>
            </a:endParaRPr>
          </a:p>
        </p:txBody>
      </p:sp>
      <p:sp>
        <p:nvSpPr>
          <p:cNvPr id="16" name="Tekstfelt 15">
            <a:extLst>
              <a:ext uri="{FF2B5EF4-FFF2-40B4-BE49-F238E27FC236}">
                <a16:creationId xmlns:a16="http://schemas.microsoft.com/office/drawing/2014/main" id="{757F4EC3-CBCF-A543-BD12-49CF72F8759E}"/>
              </a:ext>
            </a:extLst>
          </p:cNvPr>
          <p:cNvSpPr txBox="1"/>
          <p:nvPr userDrawn="1"/>
        </p:nvSpPr>
        <p:spPr>
          <a:xfrm rot="16200000">
            <a:off x="-313968" y="6076905"/>
            <a:ext cx="1143546" cy="215444"/>
          </a:xfrm>
          <a:prstGeom prst="rect">
            <a:avLst/>
          </a:prstGeom>
          <a:noFill/>
        </p:spPr>
        <p:txBody>
          <a:bodyPr wrap="square" rtlCol="0">
            <a:spAutoFit/>
          </a:bodyPr>
          <a:lstStyle/>
          <a:p>
            <a:pPr algn="ctr"/>
            <a:r>
              <a:rPr lang="en-US" sz="800" b="0" i="0" noProof="0" dirty="0" err="1">
                <a:solidFill>
                  <a:srgbClr val="0080FF"/>
                </a:solidFill>
                <a:latin typeface="Lato" panose="020F0502020204030203" pitchFamily="34" charset="77"/>
              </a:rPr>
              <a:t>AskCody.com</a:t>
            </a:r>
            <a:endParaRPr lang="en-US" sz="800" b="0" i="0" noProof="0" dirty="0">
              <a:solidFill>
                <a:srgbClr val="0080FF"/>
              </a:solidFill>
              <a:latin typeface="Lato" panose="020F0502020204030203" pitchFamily="34" charset="77"/>
            </a:endParaRP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9" name="Pladsholder til indhold 18">
            <a:extLst>
              <a:ext uri="{FF2B5EF4-FFF2-40B4-BE49-F238E27FC236}">
                <a16:creationId xmlns:a16="http://schemas.microsoft.com/office/drawing/2014/main" id="{B5BF6CC9-17EE-9443-A324-25ABF21FFC2B}"/>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TITEL OF SLIDESHOW</a:t>
            </a:r>
          </a:p>
        </p:txBody>
      </p:sp>
      <p:grpSp>
        <p:nvGrpSpPr>
          <p:cNvPr id="10" name="Gruppe 9">
            <a:extLst>
              <a:ext uri="{FF2B5EF4-FFF2-40B4-BE49-F238E27FC236}">
                <a16:creationId xmlns:a16="http://schemas.microsoft.com/office/drawing/2014/main" id="{A52A7B09-6474-FE4F-9C19-C3642CC47203}"/>
              </a:ext>
            </a:extLst>
          </p:cNvPr>
          <p:cNvGrpSpPr/>
          <p:nvPr userDrawn="1"/>
        </p:nvGrpSpPr>
        <p:grpSpPr>
          <a:xfrm>
            <a:off x="0" y="1403270"/>
            <a:ext cx="7851721" cy="5452846"/>
            <a:chOff x="0" y="1403270"/>
            <a:chExt cx="7851721" cy="5452846"/>
          </a:xfrm>
        </p:grpSpPr>
        <p:sp>
          <p:nvSpPr>
            <p:cNvPr id="20" name="Grafik 29">
              <a:extLst>
                <a:ext uri="{FF2B5EF4-FFF2-40B4-BE49-F238E27FC236}">
                  <a16:creationId xmlns:a16="http://schemas.microsoft.com/office/drawing/2014/main" id="{E6C5B336-85E2-F14C-A948-F834A0EC04AD}"/>
                </a:ext>
              </a:extLst>
            </p:cNvPr>
            <p:cNvSpPr/>
            <p:nvPr/>
          </p:nvSpPr>
          <p:spPr>
            <a:xfrm>
              <a:off x="0" y="1403270"/>
              <a:ext cx="7851718" cy="5439266"/>
            </a:xfrm>
            <a:custGeom>
              <a:avLst/>
              <a:gdLst>
                <a:gd name="connsiteX0" fmla="*/ 0 w 5350509"/>
                <a:gd name="connsiteY0" fmla="*/ 0 h 3706558"/>
                <a:gd name="connsiteX1" fmla="*/ 0 w 5350509"/>
                <a:gd name="connsiteY1" fmla="*/ 1426781 h 3706558"/>
                <a:gd name="connsiteX2" fmla="*/ 5350510 w 5350509"/>
                <a:gd name="connsiteY2" fmla="*/ 3706558 h 3706558"/>
                <a:gd name="connsiteX3" fmla="*/ 5350510 w 5350509"/>
                <a:gd name="connsiteY3" fmla="*/ 2279777 h 3706558"/>
              </a:gdLst>
              <a:ahLst/>
              <a:cxnLst>
                <a:cxn ang="0">
                  <a:pos x="connsiteX0" y="connsiteY0"/>
                </a:cxn>
                <a:cxn ang="0">
                  <a:pos x="connsiteX1" y="connsiteY1"/>
                </a:cxn>
                <a:cxn ang="0">
                  <a:pos x="connsiteX2" y="connsiteY2"/>
                </a:cxn>
                <a:cxn ang="0">
                  <a:pos x="connsiteX3" y="connsiteY3"/>
                </a:cxn>
              </a:cxnLst>
              <a:rect l="l" t="t" r="r" b="b"/>
              <a:pathLst>
                <a:path w="5350509" h="3706558">
                  <a:moveTo>
                    <a:pt x="0" y="0"/>
                  </a:moveTo>
                  <a:lnTo>
                    <a:pt x="0" y="1426781"/>
                  </a:lnTo>
                  <a:lnTo>
                    <a:pt x="5350510" y="3706558"/>
                  </a:lnTo>
                  <a:lnTo>
                    <a:pt x="5350510" y="2279777"/>
                  </a:lnTo>
                  <a:close/>
                </a:path>
              </a:pathLst>
            </a:custGeom>
            <a:solidFill>
              <a:srgbClr val="00287A"/>
            </a:solidFill>
            <a:ln w="6350" cap="flat">
              <a:noFill/>
              <a:prstDash val="solid"/>
              <a:miter/>
            </a:ln>
          </p:spPr>
          <p:txBody>
            <a:bodyPr rtlCol="0" anchor="ctr"/>
            <a:lstStyle/>
            <a:p>
              <a:endParaRPr lang="da-DK" dirty="0"/>
            </a:p>
          </p:txBody>
        </p:sp>
        <p:sp>
          <p:nvSpPr>
            <p:cNvPr id="57" name="Kombinationstegning 56">
              <a:extLst>
                <a:ext uri="{FF2B5EF4-FFF2-40B4-BE49-F238E27FC236}">
                  <a16:creationId xmlns:a16="http://schemas.microsoft.com/office/drawing/2014/main" id="{C53A1CA8-83D6-EF41-B850-F6926CA6C219}"/>
                </a:ext>
              </a:extLst>
            </p:cNvPr>
            <p:cNvSpPr/>
            <p:nvPr userDrawn="1"/>
          </p:nvSpPr>
          <p:spPr>
            <a:xfrm>
              <a:off x="2905912" y="4748778"/>
              <a:ext cx="4945809" cy="2107338"/>
            </a:xfrm>
            <a:custGeom>
              <a:avLst/>
              <a:gdLst>
                <a:gd name="connsiteX0" fmla="*/ 4945809 w 4945809"/>
                <a:gd name="connsiteY0" fmla="*/ 0 h 2107338"/>
                <a:gd name="connsiteX1" fmla="*/ 4945809 w 4945809"/>
                <a:gd name="connsiteY1" fmla="*/ 2093759 h 2107338"/>
                <a:gd name="connsiteX2" fmla="*/ 4913940 w 4945809"/>
                <a:gd name="connsiteY2" fmla="*/ 2107338 h 2107338"/>
                <a:gd name="connsiteX3" fmla="*/ 0 w 4945809"/>
                <a:gd name="connsiteY3" fmla="*/ 2107338 h 2107338"/>
              </a:gdLst>
              <a:ahLst/>
              <a:cxnLst>
                <a:cxn ang="0">
                  <a:pos x="connsiteX0" y="connsiteY0"/>
                </a:cxn>
                <a:cxn ang="0">
                  <a:pos x="connsiteX1" y="connsiteY1"/>
                </a:cxn>
                <a:cxn ang="0">
                  <a:pos x="connsiteX2" y="connsiteY2"/>
                </a:cxn>
                <a:cxn ang="0">
                  <a:pos x="connsiteX3" y="connsiteY3"/>
                </a:cxn>
              </a:cxnLst>
              <a:rect l="l" t="t" r="r" b="b"/>
              <a:pathLst>
                <a:path w="4945809" h="2107338">
                  <a:moveTo>
                    <a:pt x="4945809" y="0"/>
                  </a:moveTo>
                  <a:lnTo>
                    <a:pt x="4945809" y="2093759"/>
                  </a:lnTo>
                  <a:lnTo>
                    <a:pt x="4913940" y="2107338"/>
                  </a:lnTo>
                  <a:lnTo>
                    <a:pt x="0" y="2107338"/>
                  </a:lnTo>
                  <a:close/>
                </a:path>
              </a:pathLst>
            </a:custGeom>
            <a:solidFill>
              <a:srgbClr val="0080FF"/>
            </a:solidFill>
            <a:ln w="6350" cap="flat">
              <a:noFill/>
              <a:prstDash val="solid"/>
              <a:miter/>
            </a:ln>
          </p:spPr>
          <p:txBody>
            <a:bodyPr rtlCol="0" anchor="ctr"/>
            <a:lstStyle/>
            <a:p>
              <a:endParaRPr lang="da-DK" dirty="0"/>
            </a:p>
          </p:txBody>
        </p:sp>
        <p:sp>
          <p:nvSpPr>
            <p:cNvPr id="22" name="Grafik 29">
              <a:extLst>
                <a:ext uri="{FF2B5EF4-FFF2-40B4-BE49-F238E27FC236}">
                  <a16:creationId xmlns:a16="http://schemas.microsoft.com/office/drawing/2014/main" id="{5DD471E3-7658-0B43-BF4F-5AEE47C9A844}"/>
                </a:ext>
              </a:extLst>
            </p:cNvPr>
            <p:cNvSpPr/>
            <p:nvPr/>
          </p:nvSpPr>
          <p:spPr>
            <a:xfrm>
              <a:off x="5394630" y="4748778"/>
              <a:ext cx="2457085" cy="2093759"/>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grpSp>
      <p:sp>
        <p:nvSpPr>
          <p:cNvPr id="58" name="Rektangel 57">
            <a:extLst>
              <a:ext uri="{FF2B5EF4-FFF2-40B4-BE49-F238E27FC236}">
                <a16:creationId xmlns:a16="http://schemas.microsoft.com/office/drawing/2014/main" id="{CFBC5D4D-7949-C544-BBD2-7135CDFEFF06}"/>
              </a:ext>
            </a:extLst>
          </p:cNvPr>
          <p:cNvSpPr/>
          <p:nvPr userDrawn="1"/>
        </p:nvSpPr>
        <p:spPr>
          <a:xfrm>
            <a:off x="1059200" y="5844274"/>
            <a:ext cx="4257867" cy="523220"/>
          </a:xfrm>
          <a:prstGeom prst="rect">
            <a:avLst/>
          </a:prstGeom>
        </p:spPr>
        <p:txBody>
          <a:bodyPr wrap="square">
            <a:spAutoFit/>
          </a:bodyPr>
          <a:lstStyle/>
          <a:p>
            <a:r>
              <a:rPr lang="en-US" sz="1400" b="1" i="0" noProof="0" dirty="0">
                <a:solidFill>
                  <a:srgbClr val="F51E55"/>
                </a:solidFill>
                <a:latin typeface="Lato Black" panose="020F0502020204030203" pitchFamily="34" charset="77"/>
              </a:rPr>
              <a:t>[PLEASE DELETE THIS SLIDE WHEN DONE WITH YOUR PRESENTATION]</a:t>
            </a:r>
          </a:p>
        </p:txBody>
      </p:sp>
    </p:spTree>
    <p:extLst>
      <p:ext uri="{BB962C8B-B14F-4D97-AF65-F5344CB8AC3E}">
        <p14:creationId xmlns:p14="http://schemas.microsoft.com/office/powerpoint/2010/main" val="61341198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llustration slide 7">
    <p:bg>
      <p:bgPr>
        <a:gradFill>
          <a:gsLst>
            <a:gs pos="0">
              <a:srgbClr val="00287A"/>
            </a:gs>
            <a:gs pos="100000">
              <a:srgbClr val="001B52"/>
            </a:gs>
          </a:gsLst>
          <a:lin ang="5400000" scaled="1"/>
        </a:gradFill>
        <a:effectLst/>
      </p:bgPr>
    </p:bg>
    <p:spTree>
      <p:nvGrpSpPr>
        <p:cNvPr id="1" name=""/>
        <p:cNvGrpSpPr/>
        <p:nvPr/>
      </p:nvGrpSpPr>
      <p:grpSpPr>
        <a:xfrm>
          <a:off x="0" y="0"/>
          <a:ext cx="0" cy="0"/>
          <a:chOff x="0" y="0"/>
          <a:chExt cx="0" cy="0"/>
        </a:xfrm>
      </p:grpSpPr>
      <p:sp>
        <p:nvSpPr>
          <p:cNvPr id="28" name="Kombinationstegning 27">
            <a:extLst>
              <a:ext uri="{FF2B5EF4-FFF2-40B4-BE49-F238E27FC236}">
                <a16:creationId xmlns:a16="http://schemas.microsoft.com/office/drawing/2014/main" id="{28979CCD-8101-B64D-A5CA-5BA1A1670A15}"/>
              </a:ext>
            </a:extLst>
          </p:cNvPr>
          <p:cNvSpPr/>
          <p:nvPr userDrawn="1"/>
        </p:nvSpPr>
        <p:spPr>
          <a:xfrm rot="10800000" flipH="1">
            <a:off x="0" y="-11117"/>
            <a:ext cx="12192000" cy="6237163"/>
          </a:xfrm>
          <a:custGeom>
            <a:avLst/>
            <a:gdLst>
              <a:gd name="connsiteX0" fmla="*/ 0 w 12192000"/>
              <a:gd name="connsiteY0" fmla="*/ 6237163 h 6237163"/>
              <a:gd name="connsiteX1" fmla="*/ 12192000 w 12192000"/>
              <a:gd name="connsiteY1" fmla="*/ 6237163 h 6237163"/>
              <a:gd name="connsiteX2" fmla="*/ 12192000 w 12192000"/>
              <a:gd name="connsiteY2" fmla="*/ 5241784 h 6237163"/>
              <a:gd name="connsiteX3" fmla="*/ 0 w 12192000"/>
              <a:gd name="connsiteY3" fmla="*/ 0 h 6237163"/>
            </a:gdLst>
            <a:ahLst/>
            <a:cxnLst>
              <a:cxn ang="0">
                <a:pos x="connsiteX0" y="connsiteY0"/>
              </a:cxn>
              <a:cxn ang="0">
                <a:pos x="connsiteX1" y="connsiteY1"/>
              </a:cxn>
              <a:cxn ang="0">
                <a:pos x="connsiteX2" y="connsiteY2"/>
              </a:cxn>
              <a:cxn ang="0">
                <a:pos x="connsiteX3" y="connsiteY3"/>
              </a:cxn>
            </a:cxnLst>
            <a:rect l="l" t="t" r="r" b="b"/>
            <a:pathLst>
              <a:path w="12192000" h="6237163">
                <a:moveTo>
                  <a:pt x="0" y="6237163"/>
                </a:moveTo>
                <a:lnTo>
                  <a:pt x="12192000" y="6237163"/>
                </a:lnTo>
                <a:lnTo>
                  <a:pt x="12192000" y="524178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6" name="Retvinklet trekant 25">
            <a:extLst>
              <a:ext uri="{FF2B5EF4-FFF2-40B4-BE49-F238E27FC236}">
                <a16:creationId xmlns:a16="http://schemas.microsoft.com/office/drawing/2014/main" id="{DD8566F9-189D-5145-B3BD-66785D681AD7}"/>
              </a:ext>
            </a:extLst>
          </p:cNvPr>
          <p:cNvSpPr/>
          <p:nvPr userDrawn="1"/>
        </p:nvSpPr>
        <p:spPr>
          <a:xfrm flipH="1">
            <a:off x="7851718" y="4970835"/>
            <a:ext cx="4340282" cy="188716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388610" y="1009625"/>
            <a:ext cx="3872006" cy="813867"/>
          </a:xfrm>
          <a:prstGeom prst="rect">
            <a:avLst/>
          </a:prstGeom>
        </p:spPr>
        <p:txBody>
          <a:bodyPr anchor="b">
            <a:normAutofit/>
          </a:bodyPr>
          <a:lstStyle>
            <a:lvl1pPr algn="l">
              <a:defRPr sz="2400" b="0"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1" name="Text Placeholder 14">
            <a:extLst>
              <a:ext uri="{FF2B5EF4-FFF2-40B4-BE49-F238E27FC236}">
                <a16:creationId xmlns:a16="http://schemas.microsoft.com/office/drawing/2014/main" id="{1BCEB31B-AD31-4844-BF5A-D93775490FAD}"/>
              </a:ext>
            </a:extLst>
          </p:cNvPr>
          <p:cNvSpPr>
            <a:spLocks noGrp="1"/>
          </p:cNvSpPr>
          <p:nvPr>
            <p:ph type="body" sz="quarter" idx="14" hasCustomPrompt="1"/>
          </p:nvPr>
        </p:nvSpPr>
        <p:spPr>
          <a:xfrm>
            <a:off x="430416" y="2151083"/>
            <a:ext cx="3830200" cy="1541224"/>
          </a:xfrm>
          <a:prstGeom prst="rect">
            <a:avLst/>
          </a:prstGeom>
        </p:spPr>
        <p:txBody>
          <a:bodyPr/>
          <a:lstStyle>
            <a:lvl1pPr marL="0" indent="0">
              <a:buFont typeface="Arial" panose="020B0604020202020204" pitchFamily="34" charset="0"/>
              <a:buNone/>
              <a:defRPr sz="12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defRPr sz="1400" b="0" i="0">
                <a:solidFill>
                  <a:schemeClr val="bg1"/>
                </a:solidFill>
                <a:latin typeface="Lato" panose="020F0502020204030203" pitchFamily="34" charset="77"/>
              </a:defRPr>
            </a:lvl2pPr>
            <a:lvl3pPr>
              <a:defRPr sz="1400" b="0" i="0">
                <a:solidFill>
                  <a:schemeClr val="bg1"/>
                </a:solidFill>
                <a:latin typeface="Lato" panose="020F0502020204030203" pitchFamily="34" charset="77"/>
              </a:defRPr>
            </a:lvl3pPr>
            <a:lvl4pPr>
              <a:defRPr sz="1400" b="0" i="0">
                <a:solidFill>
                  <a:schemeClr val="bg1"/>
                </a:solidFill>
                <a:latin typeface="Lato" panose="020F0502020204030203" pitchFamily="34" charset="77"/>
              </a:defRPr>
            </a:lvl4pPr>
            <a:lvl5pPr>
              <a:defRPr sz="1400" b="0" i="0">
                <a:solidFill>
                  <a:schemeClr val="bg1"/>
                </a:solidFill>
                <a:latin typeface="Lato" panose="020F0502020204030203" pitchFamily="34" charset="77"/>
              </a:defRPr>
            </a:lvl5pPr>
          </a:lstStyle>
          <a:p>
            <a:pPr lvl="0"/>
            <a:r>
              <a:rPr lang="en-US" noProof="0"/>
              <a:t>What’s the content of the illustration you’re displaying and showing? What point are you trying to prove with this illustration?</a:t>
            </a:r>
          </a:p>
        </p:txBody>
      </p:sp>
      <p:sp>
        <p:nvSpPr>
          <p:cNvPr id="12" name="Tekstfelt 11">
            <a:extLst>
              <a:ext uri="{FF2B5EF4-FFF2-40B4-BE49-F238E27FC236}">
                <a16:creationId xmlns:a16="http://schemas.microsoft.com/office/drawing/2014/main" id="{B0933804-849E-9A40-B438-F76439EFCBD6}"/>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3" name="Pladsholder til indhold 18">
            <a:extLst>
              <a:ext uri="{FF2B5EF4-FFF2-40B4-BE49-F238E27FC236}">
                <a16:creationId xmlns:a16="http://schemas.microsoft.com/office/drawing/2014/main" id="{A11C7787-8BC4-FB4F-81F1-45E3AD8983A8}"/>
              </a:ext>
            </a:extLst>
          </p:cNvPr>
          <p:cNvSpPr>
            <a:spLocks noGrp="1"/>
          </p:cNvSpPr>
          <p:nvPr>
            <p:ph sz="quarter" idx="15"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
        <p:nvSpPr>
          <p:cNvPr id="32" name="Kombinationstegning 31">
            <a:extLst>
              <a:ext uri="{FF2B5EF4-FFF2-40B4-BE49-F238E27FC236}">
                <a16:creationId xmlns:a16="http://schemas.microsoft.com/office/drawing/2014/main" id="{AC47CD15-862B-DF4F-B985-2858326DCC35}"/>
              </a:ext>
            </a:extLst>
          </p:cNvPr>
          <p:cNvSpPr/>
          <p:nvPr/>
        </p:nvSpPr>
        <p:spPr>
          <a:xfrm flipV="1">
            <a:off x="0" y="5029660"/>
            <a:ext cx="2780032" cy="1828341"/>
          </a:xfrm>
          <a:custGeom>
            <a:avLst/>
            <a:gdLst>
              <a:gd name="connsiteX0" fmla="*/ 2780032 w 2780032"/>
              <a:gd name="connsiteY0" fmla="*/ 1828341 h 1828341"/>
              <a:gd name="connsiteX1" fmla="*/ 2780032 w 2780032"/>
              <a:gd name="connsiteY1" fmla="*/ 1973 h 1828341"/>
              <a:gd name="connsiteX2" fmla="*/ 2775402 w 2780032"/>
              <a:gd name="connsiteY2" fmla="*/ 0 h 1828341"/>
              <a:gd name="connsiteX3" fmla="*/ 0 w 2780032"/>
              <a:gd name="connsiteY3" fmla="*/ 0 h 1828341"/>
              <a:gd name="connsiteX4" fmla="*/ 0 w 2780032"/>
              <a:gd name="connsiteY4" fmla="*/ 643809 h 182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0032" h="1828341">
                <a:moveTo>
                  <a:pt x="2780032" y="1828341"/>
                </a:moveTo>
                <a:lnTo>
                  <a:pt x="2780032" y="1973"/>
                </a:lnTo>
                <a:lnTo>
                  <a:pt x="2775402" y="0"/>
                </a:lnTo>
                <a:lnTo>
                  <a:pt x="0" y="0"/>
                </a:lnTo>
                <a:lnTo>
                  <a:pt x="0" y="643809"/>
                </a:lnTo>
                <a:close/>
              </a:path>
            </a:pathLst>
          </a:custGeom>
          <a:solidFill>
            <a:srgbClr val="00287A"/>
          </a:solidFill>
          <a:ln w="6350" cap="flat">
            <a:noFill/>
            <a:prstDash val="solid"/>
            <a:miter/>
          </a:ln>
        </p:spPr>
        <p:txBody>
          <a:bodyPr rtlCol="0" anchor="ctr"/>
          <a:lstStyle/>
          <a:p>
            <a:endParaRPr lang="da-DK" dirty="0"/>
          </a:p>
        </p:txBody>
      </p:sp>
      <p:sp>
        <p:nvSpPr>
          <p:cNvPr id="30" name="Kombinationstegning 29">
            <a:extLst>
              <a:ext uri="{FF2B5EF4-FFF2-40B4-BE49-F238E27FC236}">
                <a16:creationId xmlns:a16="http://schemas.microsoft.com/office/drawing/2014/main" id="{212670F4-B29E-194A-9ACD-51E8C1A16D3E}"/>
              </a:ext>
            </a:extLst>
          </p:cNvPr>
          <p:cNvSpPr/>
          <p:nvPr/>
        </p:nvSpPr>
        <p:spPr>
          <a:xfrm flipV="1">
            <a:off x="-27418" y="3833414"/>
            <a:ext cx="2807451" cy="3022614"/>
          </a:xfrm>
          <a:custGeom>
            <a:avLst/>
            <a:gdLst>
              <a:gd name="connsiteX0" fmla="*/ 0 w 2807451"/>
              <a:gd name="connsiteY0" fmla="*/ 3022614 h 3022614"/>
              <a:gd name="connsiteX1" fmla="*/ 2807451 w 2807451"/>
              <a:gd name="connsiteY1" fmla="*/ 1826366 h 3022614"/>
              <a:gd name="connsiteX2" fmla="*/ 2807451 w 2807451"/>
              <a:gd name="connsiteY2" fmla="*/ 0 h 3022614"/>
              <a:gd name="connsiteX3" fmla="*/ 0 w 2807451"/>
              <a:gd name="connsiteY3" fmla="*/ 1196215 h 3022614"/>
            </a:gdLst>
            <a:ahLst/>
            <a:cxnLst>
              <a:cxn ang="0">
                <a:pos x="connsiteX0" y="connsiteY0"/>
              </a:cxn>
              <a:cxn ang="0">
                <a:pos x="connsiteX1" y="connsiteY1"/>
              </a:cxn>
              <a:cxn ang="0">
                <a:pos x="connsiteX2" y="connsiteY2"/>
              </a:cxn>
              <a:cxn ang="0">
                <a:pos x="connsiteX3" y="connsiteY3"/>
              </a:cxn>
            </a:cxnLst>
            <a:rect l="l" t="t" r="r" b="b"/>
            <a:pathLst>
              <a:path w="2807451" h="3022614">
                <a:moveTo>
                  <a:pt x="0" y="3022614"/>
                </a:moveTo>
                <a:lnTo>
                  <a:pt x="2807451" y="1826366"/>
                </a:lnTo>
                <a:lnTo>
                  <a:pt x="2807451" y="0"/>
                </a:lnTo>
                <a:lnTo>
                  <a:pt x="0" y="1196215"/>
                </a:lnTo>
                <a:close/>
              </a:path>
            </a:pathLst>
          </a:custGeom>
          <a:solidFill>
            <a:srgbClr val="0080FF"/>
          </a:solidFill>
          <a:ln w="6350" cap="flat">
            <a:noFill/>
            <a:prstDash val="solid"/>
            <a:miter/>
          </a:ln>
        </p:spPr>
        <p:txBody>
          <a:bodyPr rtlCol="0" anchor="ctr"/>
          <a:lstStyle/>
          <a:p>
            <a:endParaRPr lang="da-DK" dirty="0"/>
          </a:p>
        </p:txBody>
      </p:sp>
      <p:sp>
        <p:nvSpPr>
          <p:cNvPr id="29" name="Grafik 29">
            <a:extLst>
              <a:ext uri="{FF2B5EF4-FFF2-40B4-BE49-F238E27FC236}">
                <a16:creationId xmlns:a16="http://schemas.microsoft.com/office/drawing/2014/main" id="{D442A898-15FF-574E-B036-CB70DD1C74D5}"/>
              </a:ext>
            </a:extLst>
          </p:cNvPr>
          <p:cNvSpPr/>
          <p:nvPr/>
        </p:nvSpPr>
        <p:spPr>
          <a:xfrm flipV="1">
            <a:off x="636736" y="5029662"/>
            <a:ext cx="2143292" cy="1826366"/>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spTree>
    <p:extLst>
      <p:ext uri="{BB962C8B-B14F-4D97-AF65-F5344CB8AC3E}">
        <p14:creationId xmlns:p14="http://schemas.microsoft.com/office/powerpoint/2010/main" val="23669750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slide - use as seperator in slidedeck">
    <p:bg>
      <p:bgPr>
        <a:solidFill>
          <a:schemeClr val="bg1"/>
        </a:solidFill>
        <a:effectLst/>
      </p:bgPr>
    </p:bg>
    <p:spTree>
      <p:nvGrpSpPr>
        <p:cNvPr id="1" name=""/>
        <p:cNvGrpSpPr/>
        <p:nvPr/>
      </p:nvGrpSpPr>
      <p:grpSpPr>
        <a:xfrm>
          <a:off x="0" y="0"/>
          <a:ext cx="0" cy="0"/>
          <a:chOff x="0" y="0"/>
          <a:chExt cx="0" cy="0"/>
        </a:xfrm>
      </p:grpSpPr>
      <p:pic>
        <p:nvPicPr>
          <p:cNvPr id="33" name="Picture 4">
            <a:extLst>
              <a:ext uri="{FF2B5EF4-FFF2-40B4-BE49-F238E27FC236}">
                <a16:creationId xmlns:a16="http://schemas.microsoft.com/office/drawing/2014/main" id="{984ED623-51B0-504C-8877-A2785238EE9E}"/>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a:stretch/>
        </p:blipFill>
        <p:spPr>
          <a:xfrm>
            <a:off x="0" y="0"/>
            <a:ext cx="12192000" cy="6858000"/>
          </a:xfrm>
          <a:prstGeom prst="rect">
            <a:avLst/>
          </a:prstGeom>
          <a:solidFill>
            <a:srgbClr val="0054FF"/>
          </a:solidFill>
        </p:spPr>
      </p:pic>
      <p:sp>
        <p:nvSpPr>
          <p:cNvPr id="34" name="Retvinklet trekant 33">
            <a:extLst>
              <a:ext uri="{FF2B5EF4-FFF2-40B4-BE49-F238E27FC236}">
                <a16:creationId xmlns:a16="http://schemas.microsoft.com/office/drawing/2014/main" id="{8AC7F5AC-AA0E-9E47-ADE2-9FE3F719ED53}"/>
              </a:ext>
            </a:extLst>
          </p:cNvPr>
          <p:cNvSpPr/>
          <p:nvPr userDrawn="1"/>
        </p:nvSpPr>
        <p:spPr>
          <a:xfrm rot="10800000" flipH="1">
            <a:off x="0" y="0"/>
            <a:ext cx="3263899" cy="140326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tvinklet trekant 34">
            <a:extLst>
              <a:ext uri="{FF2B5EF4-FFF2-40B4-BE49-F238E27FC236}">
                <a16:creationId xmlns:a16="http://schemas.microsoft.com/office/drawing/2014/main" id="{AE1ED28B-5BD6-6742-A328-60562293003F}"/>
              </a:ext>
            </a:extLst>
          </p:cNvPr>
          <p:cNvSpPr/>
          <p:nvPr userDrawn="1"/>
        </p:nvSpPr>
        <p:spPr>
          <a:xfrm flipH="1">
            <a:off x="7851718" y="4970835"/>
            <a:ext cx="4340282" cy="188716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16" name="Tekstfelt 15">
            <a:extLst>
              <a:ext uri="{FF2B5EF4-FFF2-40B4-BE49-F238E27FC236}">
                <a16:creationId xmlns:a16="http://schemas.microsoft.com/office/drawing/2014/main" id="{757F4EC3-CBCF-A543-BD12-49CF72F8759E}"/>
              </a:ext>
            </a:extLst>
          </p:cNvPr>
          <p:cNvSpPr txBox="1"/>
          <p:nvPr userDrawn="1"/>
        </p:nvSpPr>
        <p:spPr>
          <a:xfrm rot="16200000">
            <a:off x="-313968" y="6076905"/>
            <a:ext cx="1143546" cy="215444"/>
          </a:xfrm>
          <a:prstGeom prst="rect">
            <a:avLst/>
          </a:prstGeom>
          <a:noFill/>
        </p:spPr>
        <p:txBody>
          <a:bodyPr wrap="square" rtlCol="0">
            <a:spAutoFit/>
          </a:bodyPr>
          <a:lstStyle/>
          <a:p>
            <a:pPr algn="ctr"/>
            <a:r>
              <a:rPr lang="en-US" sz="800" b="0" i="0" noProof="0">
                <a:solidFill>
                  <a:srgbClr val="0080FF"/>
                </a:solidFill>
                <a:latin typeface="Lato" panose="020F0502020204030203" pitchFamily="34" charset="77"/>
              </a:rPr>
              <a:t>AskCody.com</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8" name="Tekstfelt 17">
            <a:extLst>
              <a:ext uri="{FF2B5EF4-FFF2-40B4-BE49-F238E27FC236}">
                <a16:creationId xmlns:a16="http://schemas.microsoft.com/office/drawing/2014/main" id="{0BDB724E-DED0-A442-89EF-F175DFEC4B2E}"/>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32" name="Pladsholder til indhold 18">
            <a:extLst>
              <a:ext uri="{FF2B5EF4-FFF2-40B4-BE49-F238E27FC236}">
                <a16:creationId xmlns:a16="http://schemas.microsoft.com/office/drawing/2014/main" id="{8537FBD3-5EB5-4F4B-9E26-07412E2E3D3E}"/>
              </a:ext>
            </a:extLst>
          </p:cNvPr>
          <p:cNvSpPr>
            <a:spLocks noGrp="1"/>
          </p:cNvSpPr>
          <p:nvPr>
            <p:ph sz="quarter" idx="16" hasCustomPrompt="1"/>
          </p:nvPr>
        </p:nvSpPr>
        <p:spPr>
          <a:xfrm>
            <a:off x="388610" y="95161"/>
            <a:ext cx="1455737" cy="276225"/>
          </a:xfrm>
          <a:prstGeom prst="rect">
            <a:avLst/>
          </a:prstGeom>
        </p:spPr>
        <p:txBody>
          <a:bodyPr anchor="b"/>
          <a:lstStyle>
            <a:lvl1pPr marL="0" indent="0" algn="l">
              <a:buNone/>
              <a:defRPr sz="700" b="0" i="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grpSp>
        <p:nvGrpSpPr>
          <p:cNvPr id="19" name="Gruppe 18">
            <a:extLst>
              <a:ext uri="{FF2B5EF4-FFF2-40B4-BE49-F238E27FC236}">
                <a16:creationId xmlns:a16="http://schemas.microsoft.com/office/drawing/2014/main" id="{7F36F136-CC01-A246-9A2F-054E4F2BE5D8}"/>
              </a:ext>
            </a:extLst>
          </p:cNvPr>
          <p:cNvGrpSpPr/>
          <p:nvPr userDrawn="1"/>
        </p:nvGrpSpPr>
        <p:grpSpPr>
          <a:xfrm>
            <a:off x="0" y="1403270"/>
            <a:ext cx="7851721" cy="5452846"/>
            <a:chOff x="0" y="1403270"/>
            <a:chExt cx="7851721" cy="5452846"/>
          </a:xfrm>
        </p:grpSpPr>
        <p:sp>
          <p:nvSpPr>
            <p:cNvPr id="20" name="Grafik 29">
              <a:extLst>
                <a:ext uri="{FF2B5EF4-FFF2-40B4-BE49-F238E27FC236}">
                  <a16:creationId xmlns:a16="http://schemas.microsoft.com/office/drawing/2014/main" id="{5048BE67-738E-D544-897B-2DF70396D78F}"/>
                </a:ext>
              </a:extLst>
            </p:cNvPr>
            <p:cNvSpPr/>
            <p:nvPr/>
          </p:nvSpPr>
          <p:spPr>
            <a:xfrm>
              <a:off x="0" y="1403270"/>
              <a:ext cx="7851718" cy="5439266"/>
            </a:xfrm>
            <a:custGeom>
              <a:avLst/>
              <a:gdLst>
                <a:gd name="connsiteX0" fmla="*/ 0 w 5350509"/>
                <a:gd name="connsiteY0" fmla="*/ 0 h 3706558"/>
                <a:gd name="connsiteX1" fmla="*/ 0 w 5350509"/>
                <a:gd name="connsiteY1" fmla="*/ 1426781 h 3706558"/>
                <a:gd name="connsiteX2" fmla="*/ 5350510 w 5350509"/>
                <a:gd name="connsiteY2" fmla="*/ 3706558 h 3706558"/>
                <a:gd name="connsiteX3" fmla="*/ 5350510 w 5350509"/>
                <a:gd name="connsiteY3" fmla="*/ 2279777 h 3706558"/>
              </a:gdLst>
              <a:ahLst/>
              <a:cxnLst>
                <a:cxn ang="0">
                  <a:pos x="connsiteX0" y="connsiteY0"/>
                </a:cxn>
                <a:cxn ang="0">
                  <a:pos x="connsiteX1" y="connsiteY1"/>
                </a:cxn>
                <a:cxn ang="0">
                  <a:pos x="connsiteX2" y="connsiteY2"/>
                </a:cxn>
                <a:cxn ang="0">
                  <a:pos x="connsiteX3" y="connsiteY3"/>
                </a:cxn>
              </a:cxnLst>
              <a:rect l="l" t="t" r="r" b="b"/>
              <a:pathLst>
                <a:path w="5350509" h="3706558">
                  <a:moveTo>
                    <a:pt x="0" y="0"/>
                  </a:moveTo>
                  <a:lnTo>
                    <a:pt x="0" y="1426781"/>
                  </a:lnTo>
                  <a:lnTo>
                    <a:pt x="5350510" y="3706558"/>
                  </a:lnTo>
                  <a:lnTo>
                    <a:pt x="5350510" y="2279777"/>
                  </a:lnTo>
                  <a:close/>
                </a:path>
              </a:pathLst>
            </a:custGeom>
            <a:solidFill>
              <a:srgbClr val="00287A">
                <a:alpha val="90000"/>
              </a:srgbClr>
            </a:solidFill>
            <a:ln w="6350" cap="flat">
              <a:noFill/>
              <a:prstDash val="solid"/>
              <a:miter/>
            </a:ln>
          </p:spPr>
          <p:txBody>
            <a:bodyPr rtlCol="0" anchor="ctr"/>
            <a:lstStyle/>
            <a:p>
              <a:endParaRPr lang="da-DK" dirty="0"/>
            </a:p>
          </p:txBody>
        </p:sp>
        <p:sp>
          <p:nvSpPr>
            <p:cNvPr id="21" name="Kombinationstegning 20">
              <a:extLst>
                <a:ext uri="{FF2B5EF4-FFF2-40B4-BE49-F238E27FC236}">
                  <a16:creationId xmlns:a16="http://schemas.microsoft.com/office/drawing/2014/main" id="{CCF8832B-6ACC-BC47-A929-8D1ECEBA9BDB}"/>
                </a:ext>
              </a:extLst>
            </p:cNvPr>
            <p:cNvSpPr/>
            <p:nvPr userDrawn="1"/>
          </p:nvSpPr>
          <p:spPr>
            <a:xfrm>
              <a:off x="2905912" y="4748778"/>
              <a:ext cx="4945809" cy="2107338"/>
            </a:xfrm>
            <a:custGeom>
              <a:avLst/>
              <a:gdLst>
                <a:gd name="connsiteX0" fmla="*/ 4945809 w 4945809"/>
                <a:gd name="connsiteY0" fmla="*/ 0 h 2107338"/>
                <a:gd name="connsiteX1" fmla="*/ 4945809 w 4945809"/>
                <a:gd name="connsiteY1" fmla="*/ 2093759 h 2107338"/>
                <a:gd name="connsiteX2" fmla="*/ 4913940 w 4945809"/>
                <a:gd name="connsiteY2" fmla="*/ 2107338 h 2107338"/>
                <a:gd name="connsiteX3" fmla="*/ 0 w 4945809"/>
                <a:gd name="connsiteY3" fmla="*/ 2107338 h 2107338"/>
              </a:gdLst>
              <a:ahLst/>
              <a:cxnLst>
                <a:cxn ang="0">
                  <a:pos x="connsiteX0" y="connsiteY0"/>
                </a:cxn>
                <a:cxn ang="0">
                  <a:pos x="connsiteX1" y="connsiteY1"/>
                </a:cxn>
                <a:cxn ang="0">
                  <a:pos x="connsiteX2" y="connsiteY2"/>
                </a:cxn>
                <a:cxn ang="0">
                  <a:pos x="connsiteX3" y="connsiteY3"/>
                </a:cxn>
              </a:cxnLst>
              <a:rect l="l" t="t" r="r" b="b"/>
              <a:pathLst>
                <a:path w="4945809" h="2107338">
                  <a:moveTo>
                    <a:pt x="4945809" y="0"/>
                  </a:moveTo>
                  <a:lnTo>
                    <a:pt x="4945809" y="2093759"/>
                  </a:lnTo>
                  <a:lnTo>
                    <a:pt x="4913940" y="2107338"/>
                  </a:lnTo>
                  <a:lnTo>
                    <a:pt x="0" y="2107338"/>
                  </a:lnTo>
                  <a:close/>
                </a:path>
              </a:pathLst>
            </a:custGeom>
            <a:solidFill>
              <a:srgbClr val="0080FF">
                <a:alpha val="90000"/>
              </a:srgbClr>
            </a:solidFill>
            <a:ln w="6350" cap="flat">
              <a:noFill/>
              <a:prstDash val="solid"/>
              <a:miter/>
            </a:ln>
          </p:spPr>
          <p:txBody>
            <a:bodyPr rtlCol="0" anchor="ctr"/>
            <a:lstStyle/>
            <a:p>
              <a:endParaRPr lang="da-DK" dirty="0"/>
            </a:p>
          </p:txBody>
        </p:sp>
        <p:sp>
          <p:nvSpPr>
            <p:cNvPr id="22" name="Grafik 29">
              <a:extLst>
                <a:ext uri="{FF2B5EF4-FFF2-40B4-BE49-F238E27FC236}">
                  <a16:creationId xmlns:a16="http://schemas.microsoft.com/office/drawing/2014/main" id="{400E771F-C358-6E40-B1BE-DE816A67E0E3}"/>
                </a:ext>
              </a:extLst>
            </p:cNvPr>
            <p:cNvSpPr/>
            <p:nvPr/>
          </p:nvSpPr>
          <p:spPr>
            <a:xfrm>
              <a:off x="5394630" y="4748778"/>
              <a:ext cx="2457085" cy="2093759"/>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grpSp>
    </p:spTree>
    <p:extLst>
      <p:ext uri="{BB962C8B-B14F-4D97-AF65-F5344CB8AC3E}">
        <p14:creationId xmlns:p14="http://schemas.microsoft.com/office/powerpoint/2010/main" val="36089729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other image slide - use as seperator in slidedeck">
    <p:bg>
      <p:bgPr>
        <a:gradFill>
          <a:gsLst>
            <a:gs pos="0">
              <a:srgbClr val="00287A"/>
            </a:gs>
            <a:gs pos="100000">
              <a:srgbClr val="001B52"/>
            </a:gs>
          </a:gsLst>
          <a:lin ang="5400000" scaled="1"/>
        </a:gra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61569DA-66F0-464B-96B6-31EEFB3F087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a:stretch/>
        </p:blipFill>
        <p:spPr>
          <a:xfrm>
            <a:off x="0" y="0"/>
            <a:ext cx="12192000" cy="6858000"/>
          </a:xfrm>
          <a:prstGeom prst="rect">
            <a:avLst/>
          </a:prstGeom>
          <a:solidFill>
            <a:srgbClr val="0054FF"/>
          </a:solidFill>
        </p:spPr>
      </p:pic>
      <p:sp>
        <p:nvSpPr>
          <p:cNvPr id="21" name="Retvinklet trekant 20">
            <a:extLst>
              <a:ext uri="{FF2B5EF4-FFF2-40B4-BE49-F238E27FC236}">
                <a16:creationId xmlns:a16="http://schemas.microsoft.com/office/drawing/2014/main" id="{3CC7118C-BD45-2E4F-89A6-831E5C8A5BA8}"/>
              </a:ext>
            </a:extLst>
          </p:cNvPr>
          <p:cNvSpPr/>
          <p:nvPr userDrawn="1"/>
        </p:nvSpPr>
        <p:spPr>
          <a:xfrm flipH="1">
            <a:off x="7851718" y="4970835"/>
            <a:ext cx="4340282" cy="188716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tvinklet trekant 18">
            <a:extLst>
              <a:ext uri="{FF2B5EF4-FFF2-40B4-BE49-F238E27FC236}">
                <a16:creationId xmlns:a16="http://schemas.microsoft.com/office/drawing/2014/main" id="{2A1AD23C-8434-DE40-8B24-2FC1D672F7CD}"/>
              </a:ext>
            </a:extLst>
          </p:cNvPr>
          <p:cNvSpPr/>
          <p:nvPr userDrawn="1"/>
        </p:nvSpPr>
        <p:spPr>
          <a:xfrm rot="10800000" flipH="1">
            <a:off x="-2" y="-2"/>
            <a:ext cx="8808246" cy="378698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16" name="Tekstfelt 15">
            <a:extLst>
              <a:ext uri="{FF2B5EF4-FFF2-40B4-BE49-F238E27FC236}">
                <a16:creationId xmlns:a16="http://schemas.microsoft.com/office/drawing/2014/main" id="{757F4EC3-CBCF-A543-BD12-49CF72F8759E}"/>
              </a:ext>
            </a:extLst>
          </p:cNvPr>
          <p:cNvSpPr txBox="1"/>
          <p:nvPr userDrawn="1"/>
        </p:nvSpPr>
        <p:spPr>
          <a:xfrm>
            <a:off x="127000" y="6422265"/>
            <a:ext cx="1143546" cy="215444"/>
          </a:xfrm>
          <a:prstGeom prst="rect">
            <a:avLst/>
          </a:prstGeom>
          <a:noFill/>
        </p:spPr>
        <p:txBody>
          <a:bodyPr wrap="square" rtlCol="0">
            <a:spAutoFit/>
          </a:bodyPr>
          <a:lstStyle/>
          <a:p>
            <a:pPr algn="ctr"/>
            <a:r>
              <a:rPr lang="en-US" sz="800" b="0" i="0" noProof="0">
                <a:solidFill>
                  <a:srgbClr val="0080FF"/>
                </a:solidFill>
                <a:latin typeface="Lato" panose="020F0502020204030203" pitchFamily="34" charset="77"/>
              </a:rPr>
              <a:t>AskCody.com</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2" name="Tekstfelt 11">
            <a:extLst>
              <a:ext uri="{FF2B5EF4-FFF2-40B4-BE49-F238E27FC236}">
                <a16:creationId xmlns:a16="http://schemas.microsoft.com/office/drawing/2014/main" id="{74C8763A-165A-4A40-8ED9-DBA9990A8BC6}"/>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3" name="Pladsholder til indhold 18">
            <a:extLst>
              <a:ext uri="{FF2B5EF4-FFF2-40B4-BE49-F238E27FC236}">
                <a16:creationId xmlns:a16="http://schemas.microsoft.com/office/drawing/2014/main" id="{EAA4C7B4-EB68-FD4F-8EC7-FF4C6FF50131}"/>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grpSp>
        <p:nvGrpSpPr>
          <p:cNvPr id="4" name="Gruppe 3">
            <a:extLst>
              <a:ext uri="{FF2B5EF4-FFF2-40B4-BE49-F238E27FC236}">
                <a16:creationId xmlns:a16="http://schemas.microsoft.com/office/drawing/2014/main" id="{4F8BF46A-712A-D34D-A77A-1207528D6793}"/>
              </a:ext>
            </a:extLst>
          </p:cNvPr>
          <p:cNvGrpSpPr/>
          <p:nvPr userDrawn="1"/>
        </p:nvGrpSpPr>
        <p:grpSpPr>
          <a:xfrm>
            <a:off x="-1" y="374155"/>
            <a:ext cx="4001019" cy="5495058"/>
            <a:chOff x="-1" y="374155"/>
            <a:chExt cx="4001019" cy="5495058"/>
          </a:xfrm>
        </p:grpSpPr>
        <p:sp>
          <p:nvSpPr>
            <p:cNvPr id="23" name="Kombinationstegning 22">
              <a:extLst>
                <a:ext uri="{FF2B5EF4-FFF2-40B4-BE49-F238E27FC236}">
                  <a16:creationId xmlns:a16="http://schemas.microsoft.com/office/drawing/2014/main" id="{543AE3DC-8CC7-4F4A-9F47-D97998CDEB5A}"/>
                </a:ext>
              </a:extLst>
            </p:cNvPr>
            <p:cNvSpPr/>
            <p:nvPr/>
          </p:nvSpPr>
          <p:spPr>
            <a:xfrm>
              <a:off x="1" y="374155"/>
              <a:ext cx="4001017" cy="3790233"/>
            </a:xfrm>
            <a:custGeom>
              <a:avLst/>
              <a:gdLst>
                <a:gd name="connsiteX0" fmla="*/ 0 w 4001017"/>
                <a:gd name="connsiteY0" fmla="*/ 0 h 3790233"/>
                <a:gd name="connsiteX1" fmla="*/ 4001017 w 4001017"/>
                <a:gd name="connsiteY1" fmla="*/ 1704777 h 3790233"/>
                <a:gd name="connsiteX2" fmla="*/ 4001017 w 4001017"/>
                <a:gd name="connsiteY2" fmla="*/ 3790233 h 3790233"/>
                <a:gd name="connsiteX3" fmla="*/ 0 w 4001017"/>
                <a:gd name="connsiteY3" fmla="*/ 2085456 h 3790233"/>
              </a:gdLst>
              <a:ahLst/>
              <a:cxnLst>
                <a:cxn ang="0">
                  <a:pos x="connsiteX0" y="connsiteY0"/>
                </a:cxn>
                <a:cxn ang="0">
                  <a:pos x="connsiteX1" y="connsiteY1"/>
                </a:cxn>
                <a:cxn ang="0">
                  <a:pos x="connsiteX2" y="connsiteY2"/>
                </a:cxn>
                <a:cxn ang="0">
                  <a:pos x="connsiteX3" y="connsiteY3"/>
                </a:cxn>
              </a:cxnLst>
              <a:rect l="l" t="t" r="r" b="b"/>
              <a:pathLst>
                <a:path w="4001017" h="3790233">
                  <a:moveTo>
                    <a:pt x="0" y="0"/>
                  </a:moveTo>
                  <a:lnTo>
                    <a:pt x="4001017" y="1704777"/>
                  </a:lnTo>
                  <a:lnTo>
                    <a:pt x="4001017" y="3790233"/>
                  </a:lnTo>
                  <a:lnTo>
                    <a:pt x="0" y="2085456"/>
                  </a:lnTo>
                  <a:close/>
                </a:path>
              </a:pathLst>
            </a:custGeom>
            <a:solidFill>
              <a:srgbClr val="00287A"/>
            </a:solidFill>
            <a:ln w="6350" cap="flat">
              <a:noFill/>
              <a:prstDash val="solid"/>
              <a:miter/>
            </a:ln>
          </p:spPr>
          <p:txBody>
            <a:bodyPr rtlCol="0" anchor="ctr"/>
            <a:lstStyle/>
            <a:p>
              <a:endParaRPr lang="da-DK" dirty="0"/>
            </a:p>
          </p:txBody>
        </p:sp>
        <p:sp>
          <p:nvSpPr>
            <p:cNvPr id="24" name="Kombinationstegning 23">
              <a:extLst>
                <a:ext uri="{FF2B5EF4-FFF2-40B4-BE49-F238E27FC236}">
                  <a16:creationId xmlns:a16="http://schemas.microsoft.com/office/drawing/2014/main" id="{7E5B6DF7-B54A-FF40-A581-4F2ADA0E1F32}"/>
                </a:ext>
              </a:extLst>
            </p:cNvPr>
            <p:cNvSpPr/>
            <p:nvPr/>
          </p:nvSpPr>
          <p:spPr>
            <a:xfrm>
              <a:off x="-1" y="2078933"/>
              <a:ext cx="4001019" cy="3790280"/>
            </a:xfrm>
            <a:custGeom>
              <a:avLst/>
              <a:gdLst>
                <a:gd name="connsiteX0" fmla="*/ 4001019 w 4001019"/>
                <a:gd name="connsiteY0" fmla="*/ 0 h 3790280"/>
                <a:gd name="connsiteX1" fmla="*/ 4001019 w 4001019"/>
                <a:gd name="connsiteY1" fmla="*/ 2085455 h 3790280"/>
                <a:gd name="connsiteX2" fmla="*/ 0 w 4001019"/>
                <a:gd name="connsiteY2" fmla="*/ 3790280 h 3790280"/>
                <a:gd name="connsiteX3" fmla="*/ 0 w 4001019"/>
                <a:gd name="connsiteY3" fmla="*/ 1704777 h 3790280"/>
              </a:gdLst>
              <a:ahLst/>
              <a:cxnLst>
                <a:cxn ang="0">
                  <a:pos x="connsiteX0" y="connsiteY0"/>
                </a:cxn>
                <a:cxn ang="0">
                  <a:pos x="connsiteX1" y="connsiteY1"/>
                </a:cxn>
                <a:cxn ang="0">
                  <a:pos x="connsiteX2" y="connsiteY2"/>
                </a:cxn>
                <a:cxn ang="0">
                  <a:pos x="connsiteX3" y="connsiteY3"/>
                </a:cxn>
              </a:cxnLst>
              <a:rect l="l" t="t" r="r" b="b"/>
              <a:pathLst>
                <a:path w="4001019" h="3790280">
                  <a:moveTo>
                    <a:pt x="4001019" y="0"/>
                  </a:moveTo>
                  <a:lnTo>
                    <a:pt x="4001019" y="2085455"/>
                  </a:lnTo>
                  <a:lnTo>
                    <a:pt x="0" y="3790280"/>
                  </a:lnTo>
                  <a:lnTo>
                    <a:pt x="0" y="1704777"/>
                  </a:lnTo>
                  <a:close/>
                </a:path>
              </a:pathLst>
            </a:custGeom>
            <a:solidFill>
              <a:srgbClr val="0080FF">
                <a:alpha val="90000"/>
              </a:srgbClr>
            </a:solidFill>
            <a:ln w="6350" cap="flat">
              <a:noFill/>
              <a:prstDash val="solid"/>
              <a:miter/>
            </a:ln>
          </p:spPr>
          <p:txBody>
            <a:bodyPr rtlCol="0" anchor="ctr"/>
            <a:lstStyle/>
            <a:p>
              <a:endParaRPr lang="da-DK" dirty="0"/>
            </a:p>
          </p:txBody>
        </p:sp>
        <p:sp>
          <p:nvSpPr>
            <p:cNvPr id="20" name="Grafik 29">
              <a:extLst>
                <a:ext uri="{FF2B5EF4-FFF2-40B4-BE49-F238E27FC236}">
                  <a16:creationId xmlns:a16="http://schemas.microsoft.com/office/drawing/2014/main" id="{21A55C0C-B4A9-D24F-80C3-2051F4D6E995}"/>
                </a:ext>
              </a:extLst>
            </p:cNvPr>
            <p:cNvSpPr/>
            <p:nvPr/>
          </p:nvSpPr>
          <p:spPr>
            <a:xfrm>
              <a:off x="1553672" y="2078933"/>
              <a:ext cx="2447340" cy="2085455"/>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grpSp>
    </p:spTree>
    <p:extLst>
      <p:ext uri="{BB962C8B-B14F-4D97-AF65-F5344CB8AC3E}">
        <p14:creationId xmlns:p14="http://schemas.microsoft.com/office/powerpoint/2010/main" val="58466543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 slide">
    <p:bg>
      <p:bgPr>
        <a:gradFill>
          <a:gsLst>
            <a:gs pos="0">
              <a:srgbClr val="00287A"/>
            </a:gs>
            <a:gs pos="100000">
              <a:srgbClr val="001B52"/>
            </a:gs>
          </a:gsLst>
          <a:lin ang="5400000" scaled="1"/>
        </a:gradFill>
        <a:effectLst/>
      </p:bgPr>
    </p:bg>
    <p:spTree>
      <p:nvGrpSpPr>
        <p:cNvPr id="1" name=""/>
        <p:cNvGrpSpPr/>
        <p:nvPr/>
      </p:nvGrpSpPr>
      <p:grpSpPr>
        <a:xfrm>
          <a:off x="0" y="0"/>
          <a:ext cx="0" cy="0"/>
          <a:chOff x="0" y="0"/>
          <a:chExt cx="0" cy="0"/>
        </a:xfrm>
      </p:grpSpPr>
      <p:pic>
        <p:nvPicPr>
          <p:cNvPr id="23" name="Picture 4">
            <a:extLst>
              <a:ext uri="{FF2B5EF4-FFF2-40B4-BE49-F238E27FC236}">
                <a16:creationId xmlns:a16="http://schemas.microsoft.com/office/drawing/2014/main" id="{313E4195-278D-734D-9BA0-697922498F0D}"/>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a:stretch/>
        </p:blipFill>
        <p:spPr>
          <a:xfrm>
            <a:off x="0" y="0"/>
            <a:ext cx="12192000" cy="6858000"/>
          </a:xfrm>
          <a:prstGeom prst="rect">
            <a:avLst/>
          </a:prstGeom>
          <a:solidFill>
            <a:srgbClr val="0054FF"/>
          </a:solidFill>
        </p:spPr>
      </p:pic>
      <p:sp>
        <p:nvSpPr>
          <p:cNvPr id="22" name="Retvinklet trekant 21">
            <a:extLst>
              <a:ext uri="{FF2B5EF4-FFF2-40B4-BE49-F238E27FC236}">
                <a16:creationId xmlns:a16="http://schemas.microsoft.com/office/drawing/2014/main" id="{FC2EB899-DD16-3341-965E-8B98FA524A7B}"/>
              </a:ext>
            </a:extLst>
          </p:cNvPr>
          <p:cNvSpPr/>
          <p:nvPr userDrawn="1"/>
        </p:nvSpPr>
        <p:spPr>
          <a:xfrm flipH="1">
            <a:off x="7851718" y="4970835"/>
            <a:ext cx="4340282" cy="188716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tvinklet trekant 19">
            <a:extLst>
              <a:ext uri="{FF2B5EF4-FFF2-40B4-BE49-F238E27FC236}">
                <a16:creationId xmlns:a16="http://schemas.microsoft.com/office/drawing/2014/main" id="{BFC29D2F-AC85-3845-A013-BF3044889FE2}"/>
              </a:ext>
            </a:extLst>
          </p:cNvPr>
          <p:cNvSpPr/>
          <p:nvPr userDrawn="1"/>
        </p:nvSpPr>
        <p:spPr>
          <a:xfrm rot="10800000" flipH="1">
            <a:off x="-3" y="-3"/>
            <a:ext cx="13076661" cy="562213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836782" y="852337"/>
            <a:ext cx="7176917" cy="1687664"/>
          </a:xfrm>
          <a:prstGeom prst="rect">
            <a:avLst/>
          </a:prstGeom>
        </p:spPr>
        <p:txBody>
          <a:bodyPr anchor="t">
            <a:noAutofit/>
          </a:bodyPr>
          <a:lstStyle>
            <a:lvl1pPr algn="l">
              <a:defRPr sz="4000" b="0"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a:t>
            </a:r>
          </a:p>
        </p:txBody>
      </p:sp>
      <p:sp>
        <p:nvSpPr>
          <p:cNvPr id="16" name="Tekstfelt 15">
            <a:extLst>
              <a:ext uri="{FF2B5EF4-FFF2-40B4-BE49-F238E27FC236}">
                <a16:creationId xmlns:a16="http://schemas.microsoft.com/office/drawing/2014/main" id="{757F4EC3-CBCF-A543-BD12-49CF72F8759E}"/>
              </a:ext>
            </a:extLst>
          </p:cNvPr>
          <p:cNvSpPr txBox="1"/>
          <p:nvPr userDrawn="1"/>
        </p:nvSpPr>
        <p:spPr>
          <a:xfrm>
            <a:off x="127000" y="6422265"/>
            <a:ext cx="1143546" cy="215444"/>
          </a:xfrm>
          <a:prstGeom prst="rect">
            <a:avLst/>
          </a:prstGeom>
          <a:noFill/>
        </p:spPr>
        <p:txBody>
          <a:bodyPr wrap="square" rtlCol="0">
            <a:spAutoFit/>
          </a:bodyPr>
          <a:lstStyle/>
          <a:p>
            <a:pPr algn="ctr"/>
            <a:r>
              <a:rPr lang="en-US" sz="800" b="0" i="0" noProof="0" dirty="0" err="1">
                <a:solidFill>
                  <a:srgbClr val="001B52"/>
                </a:solidFill>
                <a:latin typeface="Lato" panose="020F0502020204030203" pitchFamily="34" charset="77"/>
              </a:rPr>
              <a:t>AskCody.com</a:t>
            </a:r>
            <a:endParaRPr lang="en-US" sz="800" b="0" i="0" noProof="0" dirty="0">
              <a:solidFill>
                <a:srgbClr val="001B52"/>
              </a:solidFill>
              <a:latin typeface="Lato" panose="020F0502020204030203" pitchFamily="34" charset="77"/>
            </a:endParaRP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3" name="Tekstfelt 12">
            <a:extLst>
              <a:ext uri="{FF2B5EF4-FFF2-40B4-BE49-F238E27FC236}">
                <a16:creationId xmlns:a16="http://schemas.microsoft.com/office/drawing/2014/main" id="{0DE14A8C-B940-9048-8E29-AA79B4C79D39}"/>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dirty="0">
              <a:solidFill>
                <a:srgbClr val="0080FF"/>
              </a:solidFill>
              <a:latin typeface="Lato Black" panose="020F0502020204030203" pitchFamily="34" charset="77"/>
            </a:endParaRPr>
          </a:p>
        </p:txBody>
      </p:sp>
      <p:sp>
        <p:nvSpPr>
          <p:cNvPr id="18" name="Pladsholder til indhold 18">
            <a:extLst>
              <a:ext uri="{FF2B5EF4-FFF2-40B4-BE49-F238E27FC236}">
                <a16:creationId xmlns:a16="http://schemas.microsoft.com/office/drawing/2014/main" id="{D03EE403-E94F-4646-A7D0-FD5F2E644D99}"/>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a:t>TITEL OF SLIDESHOW</a:t>
            </a:r>
          </a:p>
        </p:txBody>
      </p:sp>
      <p:sp>
        <p:nvSpPr>
          <p:cNvPr id="15" name="Kombinationstegning 14">
            <a:extLst>
              <a:ext uri="{FF2B5EF4-FFF2-40B4-BE49-F238E27FC236}">
                <a16:creationId xmlns:a16="http://schemas.microsoft.com/office/drawing/2014/main" id="{D3ACA707-DF33-F74E-914E-85B1C587471E}"/>
              </a:ext>
            </a:extLst>
          </p:cNvPr>
          <p:cNvSpPr/>
          <p:nvPr/>
        </p:nvSpPr>
        <p:spPr>
          <a:xfrm>
            <a:off x="1" y="2203428"/>
            <a:ext cx="4001017" cy="3790233"/>
          </a:xfrm>
          <a:custGeom>
            <a:avLst/>
            <a:gdLst>
              <a:gd name="connsiteX0" fmla="*/ 0 w 4001017"/>
              <a:gd name="connsiteY0" fmla="*/ 0 h 3790233"/>
              <a:gd name="connsiteX1" fmla="*/ 4001017 w 4001017"/>
              <a:gd name="connsiteY1" fmla="*/ 1704777 h 3790233"/>
              <a:gd name="connsiteX2" fmla="*/ 4001017 w 4001017"/>
              <a:gd name="connsiteY2" fmla="*/ 3790233 h 3790233"/>
              <a:gd name="connsiteX3" fmla="*/ 0 w 4001017"/>
              <a:gd name="connsiteY3" fmla="*/ 2085456 h 3790233"/>
            </a:gdLst>
            <a:ahLst/>
            <a:cxnLst>
              <a:cxn ang="0">
                <a:pos x="connsiteX0" y="connsiteY0"/>
              </a:cxn>
              <a:cxn ang="0">
                <a:pos x="connsiteX1" y="connsiteY1"/>
              </a:cxn>
              <a:cxn ang="0">
                <a:pos x="connsiteX2" y="connsiteY2"/>
              </a:cxn>
              <a:cxn ang="0">
                <a:pos x="connsiteX3" y="connsiteY3"/>
              </a:cxn>
            </a:cxnLst>
            <a:rect l="l" t="t" r="r" b="b"/>
            <a:pathLst>
              <a:path w="4001017" h="3790233">
                <a:moveTo>
                  <a:pt x="0" y="0"/>
                </a:moveTo>
                <a:lnTo>
                  <a:pt x="4001017" y="1704777"/>
                </a:lnTo>
                <a:lnTo>
                  <a:pt x="4001017" y="3790233"/>
                </a:lnTo>
                <a:lnTo>
                  <a:pt x="0" y="2085456"/>
                </a:lnTo>
                <a:close/>
              </a:path>
            </a:pathLst>
          </a:custGeom>
          <a:solidFill>
            <a:srgbClr val="00287A"/>
          </a:solidFill>
          <a:ln w="6350" cap="flat">
            <a:noFill/>
            <a:prstDash val="solid"/>
            <a:miter/>
          </a:ln>
        </p:spPr>
        <p:txBody>
          <a:bodyPr rtlCol="0" anchor="ctr"/>
          <a:lstStyle/>
          <a:p>
            <a:endParaRPr lang="da-DK" dirty="0"/>
          </a:p>
        </p:txBody>
      </p:sp>
      <p:sp>
        <p:nvSpPr>
          <p:cNvPr id="25" name="Kombinationstegning 24">
            <a:extLst>
              <a:ext uri="{FF2B5EF4-FFF2-40B4-BE49-F238E27FC236}">
                <a16:creationId xmlns:a16="http://schemas.microsoft.com/office/drawing/2014/main" id="{5BE9B51A-0E48-9F44-9CA7-31C383D963D9}"/>
              </a:ext>
            </a:extLst>
          </p:cNvPr>
          <p:cNvSpPr/>
          <p:nvPr userDrawn="1"/>
        </p:nvSpPr>
        <p:spPr>
          <a:xfrm>
            <a:off x="-1" y="3908207"/>
            <a:ext cx="4001019" cy="2956233"/>
          </a:xfrm>
          <a:custGeom>
            <a:avLst/>
            <a:gdLst>
              <a:gd name="connsiteX0" fmla="*/ 4001019 w 4001019"/>
              <a:gd name="connsiteY0" fmla="*/ 0 h 2956233"/>
              <a:gd name="connsiteX1" fmla="*/ 4001019 w 4001019"/>
              <a:gd name="connsiteY1" fmla="*/ 2085455 h 2956233"/>
              <a:gd name="connsiteX2" fmla="*/ 1957408 w 4001019"/>
              <a:gd name="connsiteY2" fmla="*/ 2956233 h 2956233"/>
              <a:gd name="connsiteX3" fmla="*/ 0 w 4001019"/>
              <a:gd name="connsiteY3" fmla="*/ 2956233 h 2956233"/>
              <a:gd name="connsiteX4" fmla="*/ 0 w 4001019"/>
              <a:gd name="connsiteY4" fmla="*/ 1704777 h 2956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019" h="2956233">
                <a:moveTo>
                  <a:pt x="4001019" y="0"/>
                </a:moveTo>
                <a:lnTo>
                  <a:pt x="4001019" y="2085455"/>
                </a:lnTo>
                <a:lnTo>
                  <a:pt x="1957408" y="2956233"/>
                </a:lnTo>
                <a:lnTo>
                  <a:pt x="0" y="2956233"/>
                </a:lnTo>
                <a:lnTo>
                  <a:pt x="0" y="1704777"/>
                </a:lnTo>
                <a:close/>
              </a:path>
            </a:pathLst>
          </a:custGeom>
          <a:solidFill>
            <a:srgbClr val="0080FF">
              <a:alpha val="90000"/>
            </a:srgbClr>
          </a:solidFill>
          <a:ln w="6350" cap="flat">
            <a:noFill/>
            <a:prstDash val="solid"/>
            <a:miter/>
          </a:ln>
        </p:spPr>
        <p:txBody>
          <a:bodyPr rtlCol="0" anchor="ctr"/>
          <a:lstStyle/>
          <a:p>
            <a:endParaRPr lang="da-DK" dirty="0"/>
          </a:p>
        </p:txBody>
      </p:sp>
      <p:sp>
        <p:nvSpPr>
          <p:cNvPr id="21" name="Grafik 29">
            <a:extLst>
              <a:ext uri="{FF2B5EF4-FFF2-40B4-BE49-F238E27FC236}">
                <a16:creationId xmlns:a16="http://schemas.microsoft.com/office/drawing/2014/main" id="{E54812ED-F0B7-8F40-BECD-BFA348170C32}"/>
              </a:ext>
            </a:extLst>
          </p:cNvPr>
          <p:cNvSpPr/>
          <p:nvPr/>
        </p:nvSpPr>
        <p:spPr>
          <a:xfrm>
            <a:off x="1553672" y="3908206"/>
            <a:ext cx="2447340" cy="2085455"/>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spTree>
    <p:extLst>
      <p:ext uri="{BB962C8B-B14F-4D97-AF65-F5344CB8AC3E}">
        <p14:creationId xmlns:p14="http://schemas.microsoft.com/office/powerpoint/2010/main" val="309515752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image slide">
    <p:bg>
      <p:bgPr>
        <a:solidFill>
          <a:schemeClr val="bg1"/>
        </a:solid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D0F99B4-8443-394B-B96D-44EF6F7D2C6C}"/>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a:stretch/>
        </p:blipFill>
        <p:spPr>
          <a:xfrm>
            <a:off x="0" y="2030934"/>
            <a:ext cx="6095999" cy="3443891"/>
          </a:xfrm>
          <a:prstGeom prst="rect">
            <a:avLst/>
          </a:prstGeom>
          <a:solidFill>
            <a:srgbClr val="00287A"/>
          </a:solidFill>
        </p:spPr>
      </p:pic>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382298" y="1215739"/>
            <a:ext cx="10749294" cy="562312"/>
          </a:xfrm>
          <a:prstGeom prst="rect">
            <a:avLst/>
          </a:prstGeom>
        </p:spPr>
        <p:txBody>
          <a:bodyPr anchor="b">
            <a:noAutofit/>
          </a:bodyPr>
          <a:lstStyle>
            <a:lvl1pPr algn="l">
              <a:defRPr sz="2800" b="0"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 IN ONE LINE</a:t>
            </a:r>
          </a:p>
        </p:txBody>
      </p:sp>
      <p:sp>
        <p:nvSpPr>
          <p:cNvPr id="16" name="Tekstfelt 15">
            <a:extLst>
              <a:ext uri="{FF2B5EF4-FFF2-40B4-BE49-F238E27FC236}">
                <a16:creationId xmlns:a16="http://schemas.microsoft.com/office/drawing/2014/main" id="{757F4EC3-CBCF-A543-BD12-49CF72F8759E}"/>
              </a:ext>
            </a:extLst>
          </p:cNvPr>
          <p:cNvSpPr txBox="1"/>
          <p:nvPr userDrawn="1"/>
        </p:nvSpPr>
        <p:spPr>
          <a:xfrm rot="16200000">
            <a:off x="-337051" y="5938876"/>
            <a:ext cx="1143546" cy="215444"/>
          </a:xfrm>
          <a:prstGeom prst="rect">
            <a:avLst/>
          </a:prstGeom>
          <a:noFill/>
        </p:spPr>
        <p:txBody>
          <a:bodyPr wrap="square" rtlCol="0">
            <a:spAutoFit/>
          </a:bodyPr>
          <a:lstStyle/>
          <a:p>
            <a:pPr algn="l"/>
            <a:r>
              <a:rPr lang="en-US" sz="800" b="0" i="0" noProof="0">
                <a:solidFill>
                  <a:srgbClr val="001B52"/>
                </a:solidFill>
                <a:latin typeface="Lato" panose="020F0502020204030203" pitchFamily="34" charset="77"/>
              </a:rPr>
              <a:t>AskCody.com</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3" name="Tekstfelt 12">
            <a:extLst>
              <a:ext uri="{FF2B5EF4-FFF2-40B4-BE49-F238E27FC236}">
                <a16:creationId xmlns:a16="http://schemas.microsoft.com/office/drawing/2014/main" id="{0DE14A8C-B940-9048-8E29-AA79B4C79D39}"/>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dirty="0">
              <a:solidFill>
                <a:srgbClr val="0080FF"/>
              </a:solidFill>
              <a:latin typeface="Lato Black" panose="020F0502020204030203" pitchFamily="34" charset="77"/>
            </a:endParaRPr>
          </a:p>
        </p:txBody>
      </p:sp>
      <p:sp>
        <p:nvSpPr>
          <p:cNvPr id="18" name="Pladsholder til indhold 18">
            <a:extLst>
              <a:ext uri="{FF2B5EF4-FFF2-40B4-BE49-F238E27FC236}">
                <a16:creationId xmlns:a16="http://schemas.microsoft.com/office/drawing/2014/main" id="{D03EE403-E94F-4646-A7D0-FD5F2E644D99}"/>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
        <p:nvSpPr>
          <p:cNvPr id="15" name="Rektangel 14">
            <a:extLst>
              <a:ext uri="{FF2B5EF4-FFF2-40B4-BE49-F238E27FC236}">
                <a16:creationId xmlns:a16="http://schemas.microsoft.com/office/drawing/2014/main" id="{378B4E8E-E27F-4D4B-8EF8-1AF1F69D5F86}"/>
              </a:ext>
            </a:extLst>
          </p:cNvPr>
          <p:cNvSpPr/>
          <p:nvPr userDrawn="1"/>
        </p:nvSpPr>
        <p:spPr>
          <a:xfrm>
            <a:off x="6095999" y="2030934"/>
            <a:ext cx="6103257" cy="3443892"/>
          </a:xfrm>
          <a:prstGeom prst="rect">
            <a:avLst/>
          </a:prstGeom>
          <a:solidFill>
            <a:srgbClr val="001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IBM Plex Sans" panose="020B0503050203000203" pitchFamily="34" charset="77"/>
            </a:endParaRPr>
          </a:p>
        </p:txBody>
      </p:sp>
      <p:sp>
        <p:nvSpPr>
          <p:cNvPr id="19" name="Text Placeholder 14">
            <a:extLst>
              <a:ext uri="{FF2B5EF4-FFF2-40B4-BE49-F238E27FC236}">
                <a16:creationId xmlns:a16="http://schemas.microsoft.com/office/drawing/2014/main" id="{2EE4ED87-059F-3449-90F6-743D54222339}"/>
              </a:ext>
            </a:extLst>
          </p:cNvPr>
          <p:cNvSpPr>
            <a:spLocks noGrp="1"/>
          </p:cNvSpPr>
          <p:nvPr>
            <p:ph type="body" sz="quarter" idx="15" hasCustomPrompt="1"/>
          </p:nvPr>
        </p:nvSpPr>
        <p:spPr>
          <a:xfrm>
            <a:off x="6715320" y="2720716"/>
            <a:ext cx="4280532" cy="2089489"/>
          </a:xfrm>
          <a:prstGeom prst="rect">
            <a:avLst/>
          </a:prstGeom>
        </p:spPr>
        <p:txBody>
          <a:bodyPr/>
          <a:lstStyle>
            <a:lvl1pPr marL="0" indent="0">
              <a:buFont typeface="Arial" panose="020B0604020202020204" pitchFamily="34" charset="0"/>
              <a:buNone/>
              <a:defRPr sz="1400" b="0" i="0">
                <a:solidFill>
                  <a:schemeClr val="bg1"/>
                </a:solidFill>
                <a:latin typeface="Lato" panose="020F0502020204030203" pitchFamily="34" charset="77"/>
                <a:ea typeface="Lato" panose="020F0502020204030203" pitchFamily="34" charset="77"/>
                <a:cs typeface="Lato" panose="020F0502020204030203" pitchFamily="34" charset="77"/>
              </a:defRPr>
            </a:lvl1pPr>
            <a:lvl2pPr>
              <a:defRPr sz="1400" b="0" i="0">
                <a:solidFill>
                  <a:schemeClr val="bg1"/>
                </a:solidFill>
                <a:latin typeface="Lato" panose="020F0502020204030203" pitchFamily="34" charset="77"/>
              </a:defRPr>
            </a:lvl2pPr>
            <a:lvl3pPr>
              <a:defRPr sz="1400" b="0" i="0">
                <a:solidFill>
                  <a:schemeClr val="bg1"/>
                </a:solidFill>
                <a:latin typeface="Lato" panose="020F0502020204030203" pitchFamily="34" charset="77"/>
              </a:defRPr>
            </a:lvl3pPr>
            <a:lvl4pPr>
              <a:defRPr sz="1400" b="0" i="0">
                <a:solidFill>
                  <a:schemeClr val="bg1"/>
                </a:solidFill>
                <a:latin typeface="Lato" panose="020F0502020204030203" pitchFamily="34" charset="77"/>
              </a:defRPr>
            </a:lvl4pPr>
            <a:lvl5pPr>
              <a:defRPr sz="1400" b="0" i="0">
                <a:solidFill>
                  <a:schemeClr val="bg1"/>
                </a:solidFill>
                <a:latin typeface="Lato" panose="020F0502020204030203" pitchFamily="34" charset="77"/>
              </a:defRPr>
            </a:lvl5pPr>
          </a:lstStyle>
          <a:p>
            <a:pPr lvl="0"/>
            <a:r>
              <a:rPr lang="en-US" noProof="0" dirty="0"/>
              <a:t>What’s the content and purpose of this deck?</a:t>
            </a:r>
          </a:p>
          <a:p>
            <a:pPr lvl="0"/>
            <a:endParaRPr lang="en-US" noProof="0" dirty="0"/>
          </a:p>
        </p:txBody>
      </p:sp>
      <p:sp>
        <p:nvSpPr>
          <p:cNvPr id="20" name="Pladsholder til billede 4">
            <a:extLst>
              <a:ext uri="{FF2B5EF4-FFF2-40B4-BE49-F238E27FC236}">
                <a16:creationId xmlns:a16="http://schemas.microsoft.com/office/drawing/2014/main" id="{E605DC0D-8D32-244F-8C55-76F4D76D1332}"/>
              </a:ext>
            </a:extLst>
          </p:cNvPr>
          <p:cNvSpPr>
            <a:spLocks noGrp="1"/>
          </p:cNvSpPr>
          <p:nvPr>
            <p:ph type="pic" sz="quarter" idx="16" hasCustomPrompt="1"/>
          </p:nvPr>
        </p:nvSpPr>
        <p:spPr>
          <a:xfrm>
            <a:off x="0" y="2032263"/>
            <a:ext cx="6103257" cy="3443891"/>
          </a:xfrm>
          <a:prstGeom prst="rect">
            <a:avLst/>
          </a:prstGeom>
        </p:spPr>
        <p:txBody>
          <a:bodyPr anchor="ctr"/>
          <a:lstStyle>
            <a:lvl1pPr marL="0" indent="0" algn="ctr">
              <a:buNone/>
              <a:defRPr b="0" i="0">
                <a:solidFill>
                  <a:srgbClr val="F51E55"/>
                </a:solidFill>
                <a:latin typeface="Lato" panose="020F0502020204030203" pitchFamily="34" charset="77"/>
              </a:defRPr>
            </a:lvl1pPr>
          </a:lstStyle>
          <a:p>
            <a:r>
              <a:rPr lang="en-US" noProof="0" dirty="0"/>
              <a:t>Insert image</a:t>
            </a:r>
          </a:p>
          <a:p>
            <a:endParaRPr lang="en-US" noProof="0" dirty="0"/>
          </a:p>
          <a:p>
            <a:r>
              <a:rPr lang="en-US" noProof="0" dirty="0"/>
              <a:t>[Remember to crop accordingly if needed]</a:t>
            </a:r>
          </a:p>
        </p:txBody>
      </p:sp>
      <p:grpSp>
        <p:nvGrpSpPr>
          <p:cNvPr id="4" name="Gruppe 3">
            <a:extLst>
              <a:ext uri="{FF2B5EF4-FFF2-40B4-BE49-F238E27FC236}">
                <a16:creationId xmlns:a16="http://schemas.microsoft.com/office/drawing/2014/main" id="{256A9021-1D8C-A44B-9BA5-C4F3163BF0E4}"/>
              </a:ext>
            </a:extLst>
          </p:cNvPr>
          <p:cNvGrpSpPr/>
          <p:nvPr userDrawn="1"/>
        </p:nvGrpSpPr>
        <p:grpSpPr>
          <a:xfrm>
            <a:off x="11137133" y="4104084"/>
            <a:ext cx="1076157" cy="1828129"/>
            <a:chOff x="11137133" y="4104084"/>
            <a:chExt cx="1076157" cy="1828129"/>
          </a:xfrm>
        </p:grpSpPr>
        <p:sp>
          <p:nvSpPr>
            <p:cNvPr id="26" name="Kombinationstegning 25">
              <a:extLst>
                <a:ext uri="{FF2B5EF4-FFF2-40B4-BE49-F238E27FC236}">
                  <a16:creationId xmlns:a16="http://schemas.microsoft.com/office/drawing/2014/main" id="{08FFE974-A36D-8C4F-AE8E-2DDF1BAFBA6A}"/>
                </a:ext>
              </a:extLst>
            </p:cNvPr>
            <p:cNvSpPr/>
            <p:nvPr userDrawn="1"/>
          </p:nvSpPr>
          <p:spPr>
            <a:xfrm rot="10800000">
              <a:off x="11137133" y="4562632"/>
              <a:ext cx="1062123" cy="1369581"/>
            </a:xfrm>
            <a:custGeom>
              <a:avLst/>
              <a:gdLst>
                <a:gd name="connsiteX0" fmla="*/ 1062123 w 1062123"/>
                <a:gd name="connsiteY0" fmla="*/ 1369581 h 1369581"/>
                <a:gd name="connsiteX1" fmla="*/ 0 w 1062123"/>
                <a:gd name="connsiteY1" fmla="*/ 917026 h 1369581"/>
                <a:gd name="connsiteX2" fmla="*/ 0 w 1062123"/>
                <a:gd name="connsiteY2" fmla="*/ 0 h 1369581"/>
                <a:gd name="connsiteX3" fmla="*/ 1062123 w 1062123"/>
                <a:gd name="connsiteY3" fmla="*/ 452556 h 1369581"/>
              </a:gdLst>
              <a:ahLst/>
              <a:cxnLst>
                <a:cxn ang="0">
                  <a:pos x="connsiteX0" y="connsiteY0"/>
                </a:cxn>
                <a:cxn ang="0">
                  <a:pos x="connsiteX1" y="connsiteY1"/>
                </a:cxn>
                <a:cxn ang="0">
                  <a:pos x="connsiteX2" y="connsiteY2"/>
                </a:cxn>
                <a:cxn ang="0">
                  <a:pos x="connsiteX3" y="connsiteY3"/>
                </a:cxn>
              </a:cxnLst>
              <a:rect l="l" t="t" r="r" b="b"/>
              <a:pathLst>
                <a:path w="1062123" h="1369581">
                  <a:moveTo>
                    <a:pt x="1062123" y="1369581"/>
                  </a:moveTo>
                  <a:lnTo>
                    <a:pt x="0" y="917026"/>
                  </a:lnTo>
                  <a:lnTo>
                    <a:pt x="0" y="0"/>
                  </a:lnTo>
                  <a:lnTo>
                    <a:pt x="1062123" y="452556"/>
                  </a:lnTo>
                  <a:close/>
                </a:path>
              </a:pathLst>
            </a:custGeom>
            <a:solidFill>
              <a:srgbClr val="00287A"/>
            </a:solidFill>
            <a:ln w="6350" cap="flat">
              <a:noFill/>
              <a:prstDash val="solid"/>
              <a:miter/>
            </a:ln>
          </p:spPr>
          <p:txBody>
            <a:bodyPr rtlCol="0" anchor="ctr"/>
            <a:lstStyle/>
            <a:p>
              <a:endParaRPr lang="da-DK" dirty="0"/>
            </a:p>
          </p:txBody>
        </p:sp>
        <p:sp>
          <p:nvSpPr>
            <p:cNvPr id="25" name="Kombinationstegning 24">
              <a:extLst>
                <a:ext uri="{FF2B5EF4-FFF2-40B4-BE49-F238E27FC236}">
                  <a16:creationId xmlns:a16="http://schemas.microsoft.com/office/drawing/2014/main" id="{0F9DF45D-2539-1D4A-962F-87E3AD84FCE5}"/>
                </a:ext>
              </a:extLst>
            </p:cNvPr>
            <p:cNvSpPr/>
            <p:nvPr userDrawn="1"/>
          </p:nvSpPr>
          <p:spPr>
            <a:xfrm rot="10800000">
              <a:off x="11137133" y="4104084"/>
              <a:ext cx="1076157" cy="1375573"/>
            </a:xfrm>
            <a:custGeom>
              <a:avLst/>
              <a:gdLst>
                <a:gd name="connsiteX0" fmla="*/ 0 w 1076157"/>
                <a:gd name="connsiteY0" fmla="*/ 1375573 h 1375573"/>
                <a:gd name="connsiteX1" fmla="*/ 0 w 1076157"/>
                <a:gd name="connsiteY1" fmla="*/ 458535 h 1375573"/>
                <a:gd name="connsiteX2" fmla="*/ 1076157 w 1076157"/>
                <a:gd name="connsiteY2" fmla="*/ 0 h 1375573"/>
                <a:gd name="connsiteX3" fmla="*/ 1076157 w 1076157"/>
                <a:gd name="connsiteY3" fmla="*/ 917025 h 1375573"/>
              </a:gdLst>
              <a:ahLst/>
              <a:cxnLst>
                <a:cxn ang="0">
                  <a:pos x="connsiteX0" y="connsiteY0"/>
                </a:cxn>
                <a:cxn ang="0">
                  <a:pos x="connsiteX1" y="connsiteY1"/>
                </a:cxn>
                <a:cxn ang="0">
                  <a:pos x="connsiteX2" y="connsiteY2"/>
                </a:cxn>
                <a:cxn ang="0">
                  <a:pos x="connsiteX3" y="connsiteY3"/>
                </a:cxn>
              </a:cxnLst>
              <a:rect l="l" t="t" r="r" b="b"/>
              <a:pathLst>
                <a:path w="1076157" h="1375573">
                  <a:moveTo>
                    <a:pt x="0" y="1375573"/>
                  </a:moveTo>
                  <a:lnTo>
                    <a:pt x="0" y="458535"/>
                  </a:lnTo>
                  <a:lnTo>
                    <a:pt x="1076157" y="0"/>
                  </a:lnTo>
                  <a:lnTo>
                    <a:pt x="1076157" y="917025"/>
                  </a:lnTo>
                  <a:close/>
                </a:path>
              </a:pathLst>
            </a:custGeom>
            <a:solidFill>
              <a:srgbClr val="0080FF"/>
            </a:solidFill>
            <a:ln w="6350" cap="flat">
              <a:noFill/>
              <a:prstDash val="solid"/>
              <a:miter/>
            </a:ln>
          </p:spPr>
          <p:txBody>
            <a:bodyPr rtlCol="0" anchor="ctr"/>
            <a:lstStyle/>
            <a:p>
              <a:endParaRPr lang="da-DK" dirty="0"/>
            </a:p>
          </p:txBody>
        </p:sp>
        <p:sp>
          <p:nvSpPr>
            <p:cNvPr id="24" name="Grafik 29">
              <a:extLst>
                <a:ext uri="{FF2B5EF4-FFF2-40B4-BE49-F238E27FC236}">
                  <a16:creationId xmlns:a16="http://schemas.microsoft.com/office/drawing/2014/main" id="{995D3347-99FF-3E41-940A-C08B37F39331}"/>
                </a:ext>
              </a:extLst>
            </p:cNvPr>
            <p:cNvSpPr/>
            <p:nvPr userDrawn="1"/>
          </p:nvSpPr>
          <p:spPr>
            <a:xfrm rot="10800000">
              <a:off x="11137135" y="4562632"/>
              <a:ext cx="1076155" cy="917025"/>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grpSp>
    </p:spTree>
    <p:extLst>
      <p:ext uri="{BB962C8B-B14F-4D97-AF65-F5344CB8AC3E}">
        <p14:creationId xmlns:p14="http://schemas.microsoft.com/office/powerpoint/2010/main" val="386614856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bullets slide">
    <p:bg>
      <p:bgPr>
        <a:solidFill>
          <a:schemeClr val="bg1"/>
        </a:solid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D0F99B4-8443-394B-B96D-44EF6F7D2C6C}"/>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a:stretch/>
        </p:blipFill>
        <p:spPr>
          <a:xfrm>
            <a:off x="0" y="2030934"/>
            <a:ext cx="6095999" cy="3443891"/>
          </a:xfrm>
          <a:prstGeom prst="rect">
            <a:avLst/>
          </a:prstGeom>
          <a:solidFill>
            <a:srgbClr val="00287A"/>
          </a:solidFill>
        </p:spPr>
      </p:pic>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16" name="Tekstfelt 15">
            <a:extLst>
              <a:ext uri="{FF2B5EF4-FFF2-40B4-BE49-F238E27FC236}">
                <a16:creationId xmlns:a16="http://schemas.microsoft.com/office/drawing/2014/main" id="{757F4EC3-CBCF-A543-BD12-49CF72F8759E}"/>
              </a:ext>
            </a:extLst>
          </p:cNvPr>
          <p:cNvSpPr txBox="1"/>
          <p:nvPr userDrawn="1"/>
        </p:nvSpPr>
        <p:spPr>
          <a:xfrm rot="16200000">
            <a:off x="-337051" y="5938876"/>
            <a:ext cx="1143546" cy="215444"/>
          </a:xfrm>
          <a:prstGeom prst="rect">
            <a:avLst/>
          </a:prstGeom>
          <a:noFill/>
        </p:spPr>
        <p:txBody>
          <a:bodyPr wrap="square" rtlCol="0">
            <a:spAutoFit/>
          </a:bodyPr>
          <a:lstStyle/>
          <a:p>
            <a:pPr algn="l"/>
            <a:r>
              <a:rPr lang="en-US" sz="800" b="0" i="0" noProof="0">
                <a:solidFill>
                  <a:srgbClr val="001B52"/>
                </a:solidFill>
                <a:latin typeface="Lato" panose="020F0502020204030203" pitchFamily="34" charset="77"/>
              </a:rPr>
              <a:t>AskCody.com</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3" name="Tekstfelt 12">
            <a:extLst>
              <a:ext uri="{FF2B5EF4-FFF2-40B4-BE49-F238E27FC236}">
                <a16:creationId xmlns:a16="http://schemas.microsoft.com/office/drawing/2014/main" id="{0DE14A8C-B940-9048-8E29-AA79B4C79D39}"/>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8" name="Pladsholder til indhold 18">
            <a:extLst>
              <a:ext uri="{FF2B5EF4-FFF2-40B4-BE49-F238E27FC236}">
                <a16:creationId xmlns:a16="http://schemas.microsoft.com/office/drawing/2014/main" id="{D03EE403-E94F-4646-A7D0-FD5F2E644D99}"/>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
        <p:nvSpPr>
          <p:cNvPr id="15" name="Rektangel 14">
            <a:extLst>
              <a:ext uri="{FF2B5EF4-FFF2-40B4-BE49-F238E27FC236}">
                <a16:creationId xmlns:a16="http://schemas.microsoft.com/office/drawing/2014/main" id="{378B4E8E-E27F-4D4B-8EF8-1AF1F69D5F86}"/>
              </a:ext>
            </a:extLst>
          </p:cNvPr>
          <p:cNvSpPr/>
          <p:nvPr userDrawn="1"/>
        </p:nvSpPr>
        <p:spPr>
          <a:xfrm>
            <a:off x="6095999" y="2030934"/>
            <a:ext cx="6103257" cy="3443892"/>
          </a:xfrm>
          <a:prstGeom prst="rect">
            <a:avLst/>
          </a:prstGeom>
          <a:solidFill>
            <a:srgbClr val="001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IBM Plex Sans" panose="020B0503050203000203" pitchFamily="34" charset="77"/>
            </a:endParaRPr>
          </a:p>
        </p:txBody>
      </p:sp>
      <p:sp>
        <p:nvSpPr>
          <p:cNvPr id="19" name="Text Placeholder 14">
            <a:extLst>
              <a:ext uri="{FF2B5EF4-FFF2-40B4-BE49-F238E27FC236}">
                <a16:creationId xmlns:a16="http://schemas.microsoft.com/office/drawing/2014/main" id="{2EE4ED87-059F-3449-90F6-743D54222339}"/>
              </a:ext>
            </a:extLst>
          </p:cNvPr>
          <p:cNvSpPr>
            <a:spLocks noGrp="1"/>
          </p:cNvSpPr>
          <p:nvPr>
            <p:ph type="body" sz="quarter" idx="15" hasCustomPrompt="1"/>
          </p:nvPr>
        </p:nvSpPr>
        <p:spPr>
          <a:xfrm>
            <a:off x="6715320" y="2720716"/>
            <a:ext cx="4280532" cy="2089489"/>
          </a:xfrm>
          <a:prstGeom prst="rect">
            <a:avLst/>
          </a:prstGeom>
        </p:spPr>
        <p:txBody>
          <a:bodyPr/>
          <a:lstStyle>
            <a:lvl1pPr marL="285750" indent="-285750">
              <a:buClr>
                <a:srgbClr val="35CED4"/>
              </a:buClr>
              <a:buFont typeface="Arial" panose="020B0604020202020204" pitchFamily="34" charset="0"/>
              <a:buChar char="•"/>
              <a:defRPr sz="1400" b="0" i="0">
                <a:solidFill>
                  <a:schemeClr val="bg1"/>
                </a:solidFill>
                <a:latin typeface="Lato" panose="020F0502020204030203" pitchFamily="34" charset="77"/>
                <a:ea typeface="Lato" panose="020F0502020204030203" pitchFamily="34" charset="77"/>
                <a:cs typeface="Lato" panose="020F0502020204030203" pitchFamily="34" charset="77"/>
              </a:defRPr>
            </a:lvl1pPr>
            <a:lvl2pPr>
              <a:buClr>
                <a:srgbClr val="35CED4"/>
              </a:buClr>
              <a:defRPr sz="1400" b="0" i="0">
                <a:solidFill>
                  <a:schemeClr val="bg1"/>
                </a:solidFill>
                <a:latin typeface="Lato" panose="020F0502020204030203" pitchFamily="34" charset="77"/>
              </a:defRPr>
            </a:lvl2pPr>
            <a:lvl3pPr>
              <a:buClr>
                <a:srgbClr val="35CED4"/>
              </a:buClr>
              <a:defRPr sz="1400" b="0" i="0">
                <a:solidFill>
                  <a:schemeClr val="bg1"/>
                </a:solidFill>
                <a:latin typeface="Lato" panose="020F0502020204030203" pitchFamily="34" charset="77"/>
              </a:defRPr>
            </a:lvl3pPr>
            <a:lvl4pPr>
              <a:buClr>
                <a:srgbClr val="35CED4"/>
              </a:buClr>
              <a:defRPr sz="1400" b="0" i="0">
                <a:solidFill>
                  <a:schemeClr val="bg1"/>
                </a:solidFill>
                <a:latin typeface="Lato" panose="020F0502020204030203" pitchFamily="34" charset="77"/>
              </a:defRPr>
            </a:lvl4pPr>
            <a:lvl5pPr>
              <a:defRPr sz="1400" b="0" i="0">
                <a:solidFill>
                  <a:schemeClr val="bg1"/>
                </a:solidFill>
                <a:latin typeface="Lato" panose="020F0502020204030203" pitchFamily="34" charset="77"/>
              </a:defRPr>
            </a:lvl5pPr>
          </a:lstStyle>
          <a:p>
            <a:pPr lvl="0"/>
            <a:r>
              <a:rPr lang="en-US" noProof="0" dirty="0"/>
              <a:t>Talking bullets</a:t>
            </a:r>
          </a:p>
          <a:p>
            <a:pPr lvl="1"/>
            <a:r>
              <a:rPr lang="en-US" noProof="0" dirty="0"/>
              <a:t>Bullet level two</a:t>
            </a:r>
          </a:p>
          <a:p>
            <a:pPr lvl="2"/>
            <a:r>
              <a:rPr lang="en-US" noProof="0" dirty="0"/>
              <a:t>Bullet level three</a:t>
            </a:r>
          </a:p>
          <a:p>
            <a:pPr lvl="3"/>
            <a:r>
              <a:rPr lang="en-US" noProof="0" dirty="0"/>
              <a:t>Bullet level four</a:t>
            </a:r>
          </a:p>
        </p:txBody>
      </p:sp>
      <p:sp>
        <p:nvSpPr>
          <p:cNvPr id="20" name="Pladsholder til billede 4">
            <a:extLst>
              <a:ext uri="{FF2B5EF4-FFF2-40B4-BE49-F238E27FC236}">
                <a16:creationId xmlns:a16="http://schemas.microsoft.com/office/drawing/2014/main" id="{E605DC0D-8D32-244F-8C55-76F4D76D1332}"/>
              </a:ext>
            </a:extLst>
          </p:cNvPr>
          <p:cNvSpPr>
            <a:spLocks noGrp="1"/>
          </p:cNvSpPr>
          <p:nvPr>
            <p:ph type="pic" sz="quarter" idx="16" hasCustomPrompt="1"/>
          </p:nvPr>
        </p:nvSpPr>
        <p:spPr>
          <a:xfrm>
            <a:off x="0" y="2030934"/>
            <a:ext cx="6103257" cy="3443891"/>
          </a:xfrm>
          <a:prstGeom prst="rect">
            <a:avLst/>
          </a:prstGeom>
        </p:spPr>
        <p:txBody>
          <a:bodyPr anchor="ctr"/>
          <a:lstStyle>
            <a:lvl1pPr marL="0" indent="0" algn="ctr">
              <a:buNone/>
              <a:defRPr b="0" i="0">
                <a:solidFill>
                  <a:srgbClr val="F51E55"/>
                </a:solidFill>
                <a:latin typeface="Lato" panose="020F0502020204030203" pitchFamily="34" charset="77"/>
              </a:defRPr>
            </a:lvl1pPr>
          </a:lstStyle>
          <a:p>
            <a:r>
              <a:rPr lang="en-US" noProof="0"/>
              <a:t>Insert image</a:t>
            </a:r>
          </a:p>
          <a:p>
            <a:endParaRPr lang="en-US" noProof="0"/>
          </a:p>
          <a:p>
            <a:r>
              <a:rPr lang="en-US" noProof="0"/>
              <a:t>[Remember to crop accordingly if needed]</a:t>
            </a:r>
          </a:p>
        </p:txBody>
      </p:sp>
      <p:grpSp>
        <p:nvGrpSpPr>
          <p:cNvPr id="21" name="Gruppe 20">
            <a:extLst>
              <a:ext uri="{FF2B5EF4-FFF2-40B4-BE49-F238E27FC236}">
                <a16:creationId xmlns:a16="http://schemas.microsoft.com/office/drawing/2014/main" id="{123DB132-BE2F-5F47-BC58-E0A4FE584474}"/>
              </a:ext>
            </a:extLst>
          </p:cNvPr>
          <p:cNvGrpSpPr/>
          <p:nvPr userDrawn="1"/>
        </p:nvGrpSpPr>
        <p:grpSpPr>
          <a:xfrm>
            <a:off x="11137133" y="4104084"/>
            <a:ext cx="1076157" cy="1828129"/>
            <a:chOff x="11137133" y="4104084"/>
            <a:chExt cx="1076157" cy="1828129"/>
          </a:xfrm>
        </p:grpSpPr>
        <p:sp>
          <p:nvSpPr>
            <p:cNvPr id="22" name="Kombinationstegning 21">
              <a:extLst>
                <a:ext uri="{FF2B5EF4-FFF2-40B4-BE49-F238E27FC236}">
                  <a16:creationId xmlns:a16="http://schemas.microsoft.com/office/drawing/2014/main" id="{623A0158-9D4F-044F-BC8D-7EED43A7714B}"/>
                </a:ext>
              </a:extLst>
            </p:cNvPr>
            <p:cNvSpPr/>
            <p:nvPr userDrawn="1"/>
          </p:nvSpPr>
          <p:spPr>
            <a:xfrm rot="10800000">
              <a:off x="11137133" y="4562632"/>
              <a:ext cx="1062123" cy="1369581"/>
            </a:xfrm>
            <a:custGeom>
              <a:avLst/>
              <a:gdLst>
                <a:gd name="connsiteX0" fmla="*/ 1062123 w 1062123"/>
                <a:gd name="connsiteY0" fmla="*/ 1369581 h 1369581"/>
                <a:gd name="connsiteX1" fmla="*/ 0 w 1062123"/>
                <a:gd name="connsiteY1" fmla="*/ 917026 h 1369581"/>
                <a:gd name="connsiteX2" fmla="*/ 0 w 1062123"/>
                <a:gd name="connsiteY2" fmla="*/ 0 h 1369581"/>
                <a:gd name="connsiteX3" fmla="*/ 1062123 w 1062123"/>
                <a:gd name="connsiteY3" fmla="*/ 452556 h 1369581"/>
              </a:gdLst>
              <a:ahLst/>
              <a:cxnLst>
                <a:cxn ang="0">
                  <a:pos x="connsiteX0" y="connsiteY0"/>
                </a:cxn>
                <a:cxn ang="0">
                  <a:pos x="connsiteX1" y="connsiteY1"/>
                </a:cxn>
                <a:cxn ang="0">
                  <a:pos x="connsiteX2" y="connsiteY2"/>
                </a:cxn>
                <a:cxn ang="0">
                  <a:pos x="connsiteX3" y="connsiteY3"/>
                </a:cxn>
              </a:cxnLst>
              <a:rect l="l" t="t" r="r" b="b"/>
              <a:pathLst>
                <a:path w="1062123" h="1369581">
                  <a:moveTo>
                    <a:pt x="1062123" y="1369581"/>
                  </a:moveTo>
                  <a:lnTo>
                    <a:pt x="0" y="917026"/>
                  </a:lnTo>
                  <a:lnTo>
                    <a:pt x="0" y="0"/>
                  </a:lnTo>
                  <a:lnTo>
                    <a:pt x="1062123" y="452556"/>
                  </a:lnTo>
                  <a:close/>
                </a:path>
              </a:pathLst>
            </a:custGeom>
            <a:solidFill>
              <a:srgbClr val="00287A"/>
            </a:solidFill>
            <a:ln w="6350" cap="flat">
              <a:noFill/>
              <a:prstDash val="solid"/>
              <a:miter/>
            </a:ln>
          </p:spPr>
          <p:txBody>
            <a:bodyPr rtlCol="0" anchor="ctr"/>
            <a:lstStyle/>
            <a:p>
              <a:endParaRPr lang="da-DK" dirty="0"/>
            </a:p>
          </p:txBody>
        </p:sp>
        <p:sp>
          <p:nvSpPr>
            <p:cNvPr id="23" name="Kombinationstegning 22">
              <a:extLst>
                <a:ext uri="{FF2B5EF4-FFF2-40B4-BE49-F238E27FC236}">
                  <a16:creationId xmlns:a16="http://schemas.microsoft.com/office/drawing/2014/main" id="{6CE812B7-2974-6143-A7B3-53B4DAD5EE4A}"/>
                </a:ext>
              </a:extLst>
            </p:cNvPr>
            <p:cNvSpPr/>
            <p:nvPr userDrawn="1"/>
          </p:nvSpPr>
          <p:spPr>
            <a:xfrm rot="10800000">
              <a:off x="11137133" y="4104084"/>
              <a:ext cx="1076157" cy="1375573"/>
            </a:xfrm>
            <a:custGeom>
              <a:avLst/>
              <a:gdLst>
                <a:gd name="connsiteX0" fmla="*/ 0 w 1076157"/>
                <a:gd name="connsiteY0" fmla="*/ 1375573 h 1375573"/>
                <a:gd name="connsiteX1" fmla="*/ 0 w 1076157"/>
                <a:gd name="connsiteY1" fmla="*/ 458535 h 1375573"/>
                <a:gd name="connsiteX2" fmla="*/ 1076157 w 1076157"/>
                <a:gd name="connsiteY2" fmla="*/ 0 h 1375573"/>
                <a:gd name="connsiteX3" fmla="*/ 1076157 w 1076157"/>
                <a:gd name="connsiteY3" fmla="*/ 917025 h 1375573"/>
              </a:gdLst>
              <a:ahLst/>
              <a:cxnLst>
                <a:cxn ang="0">
                  <a:pos x="connsiteX0" y="connsiteY0"/>
                </a:cxn>
                <a:cxn ang="0">
                  <a:pos x="connsiteX1" y="connsiteY1"/>
                </a:cxn>
                <a:cxn ang="0">
                  <a:pos x="connsiteX2" y="connsiteY2"/>
                </a:cxn>
                <a:cxn ang="0">
                  <a:pos x="connsiteX3" y="connsiteY3"/>
                </a:cxn>
              </a:cxnLst>
              <a:rect l="l" t="t" r="r" b="b"/>
              <a:pathLst>
                <a:path w="1076157" h="1375573">
                  <a:moveTo>
                    <a:pt x="0" y="1375573"/>
                  </a:moveTo>
                  <a:lnTo>
                    <a:pt x="0" y="458535"/>
                  </a:lnTo>
                  <a:lnTo>
                    <a:pt x="1076157" y="0"/>
                  </a:lnTo>
                  <a:lnTo>
                    <a:pt x="1076157" y="917025"/>
                  </a:lnTo>
                  <a:close/>
                </a:path>
              </a:pathLst>
            </a:custGeom>
            <a:solidFill>
              <a:srgbClr val="0080FF"/>
            </a:solidFill>
            <a:ln w="6350" cap="flat">
              <a:noFill/>
              <a:prstDash val="solid"/>
              <a:miter/>
            </a:ln>
          </p:spPr>
          <p:txBody>
            <a:bodyPr rtlCol="0" anchor="ctr"/>
            <a:lstStyle/>
            <a:p>
              <a:endParaRPr lang="da-DK" dirty="0"/>
            </a:p>
          </p:txBody>
        </p:sp>
        <p:sp>
          <p:nvSpPr>
            <p:cNvPr id="24" name="Grafik 29">
              <a:extLst>
                <a:ext uri="{FF2B5EF4-FFF2-40B4-BE49-F238E27FC236}">
                  <a16:creationId xmlns:a16="http://schemas.microsoft.com/office/drawing/2014/main" id="{68D9B9C2-AACD-D545-9CA3-794E516CD27F}"/>
                </a:ext>
              </a:extLst>
            </p:cNvPr>
            <p:cNvSpPr/>
            <p:nvPr userDrawn="1"/>
          </p:nvSpPr>
          <p:spPr>
            <a:xfrm rot="10800000">
              <a:off x="11137135" y="4562632"/>
              <a:ext cx="1076155" cy="917025"/>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grpSp>
      <p:sp>
        <p:nvSpPr>
          <p:cNvPr id="25" name="Title 1">
            <a:extLst>
              <a:ext uri="{FF2B5EF4-FFF2-40B4-BE49-F238E27FC236}">
                <a16:creationId xmlns:a16="http://schemas.microsoft.com/office/drawing/2014/main" id="{2D90D3B4-4D31-C745-9220-9FE035BD3FF6}"/>
              </a:ext>
            </a:extLst>
          </p:cNvPr>
          <p:cNvSpPr>
            <a:spLocks noGrp="1"/>
          </p:cNvSpPr>
          <p:nvPr>
            <p:ph type="ctrTitle" hasCustomPrompt="1"/>
          </p:nvPr>
        </p:nvSpPr>
        <p:spPr>
          <a:xfrm>
            <a:off x="382298" y="1215739"/>
            <a:ext cx="10749294" cy="562312"/>
          </a:xfrm>
          <a:prstGeom prst="rect">
            <a:avLst/>
          </a:prstGeom>
        </p:spPr>
        <p:txBody>
          <a:bodyPr anchor="b">
            <a:noAutofit/>
          </a:bodyPr>
          <a:lstStyle>
            <a:lvl1pPr algn="l">
              <a:defRPr sz="2800" b="0"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 IN ONE LINE</a:t>
            </a:r>
          </a:p>
        </p:txBody>
      </p:sp>
    </p:spTree>
    <p:extLst>
      <p:ext uri="{BB962C8B-B14F-4D97-AF65-F5344CB8AC3E}">
        <p14:creationId xmlns:p14="http://schemas.microsoft.com/office/powerpoint/2010/main" val="241208399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large imag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6096000" cy="6858000"/>
          </a:xfrm>
          <a:prstGeom prst="rect">
            <a:avLst/>
          </a:prstGeom>
          <a:gradFill>
            <a:gsLst>
              <a:gs pos="0">
                <a:srgbClr val="00287A"/>
              </a:gs>
              <a:gs pos="100000">
                <a:srgbClr val="001B5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noProof="0">
              <a:latin typeface="IBM Plex Sans" panose="020B0503050203000203" pitchFamily="34" charset="77"/>
            </a:endParaRPr>
          </a:p>
        </p:txBody>
      </p:sp>
      <p:sp>
        <p:nvSpPr>
          <p:cNvPr id="20" name="Kombinationstegning 19">
            <a:extLst>
              <a:ext uri="{FF2B5EF4-FFF2-40B4-BE49-F238E27FC236}">
                <a16:creationId xmlns:a16="http://schemas.microsoft.com/office/drawing/2014/main" id="{9BB835D3-A2D2-204F-9F93-596BEF3FDD3B}"/>
              </a:ext>
            </a:extLst>
          </p:cNvPr>
          <p:cNvSpPr/>
          <p:nvPr/>
        </p:nvSpPr>
        <p:spPr>
          <a:xfrm>
            <a:off x="-9877" y="0"/>
            <a:ext cx="961257" cy="823806"/>
          </a:xfrm>
          <a:custGeom>
            <a:avLst/>
            <a:gdLst>
              <a:gd name="connsiteX0" fmla="*/ 0 w 961257"/>
              <a:gd name="connsiteY0" fmla="*/ 0 h 823806"/>
              <a:gd name="connsiteX1" fmla="*/ 950250 w 961257"/>
              <a:gd name="connsiteY1" fmla="*/ 0 h 823806"/>
              <a:gd name="connsiteX2" fmla="*/ 961257 w 961257"/>
              <a:gd name="connsiteY2" fmla="*/ 4690 h 823806"/>
              <a:gd name="connsiteX3" fmla="*/ 961257 w 961257"/>
              <a:gd name="connsiteY3" fmla="*/ 823806 h 823806"/>
              <a:gd name="connsiteX4" fmla="*/ 0 w 961257"/>
              <a:gd name="connsiteY4" fmla="*/ 414228 h 82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57" h="823806">
                <a:moveTo>
                  <a:pt x="0" y="0"/>
                </a:moveTo>
                <a:lnTo>
                  <a:pt x="950250" y="0"/>
                </a:lnTo>
                <a:lnTo>
                  <a:pt x="961257" y="4690"/>
                </a:lnTo>
                <a:lnTo>
                  <a:pt x="961257" y="823806"/>
                </a:lnTo>
                <a:lnTo>
                  <a:pt x="0" y="414228"/>
                </a:lnTo>
                <a:close/>
              </a:path>
            </a:pathLst>
          </a:custGeom>
          <a:solidFill>
            <a:srgbClr val="00287A"/>
          </a:solidFill>
          <a:ln w="6350" cap="flat">
            <a:noFill/>
            <a:prstDash val="solid"/>
            <a:miter/>
          </a:ln>
        </p:spPr>
        <p:txBody>
          <a:bodyPr wrap="square" rtlCol="0" anchor="ctr">
            <a:noAutofit/>
          </a:bodyPr>
          <a:lstStyle/>
          <a:p>
            <a:endParaRPr lang="da-DK" dirty="0"/>
          </a:p>
        </p:txBody>
      </p:sp>
      <p:sp>
        <p:nvSpPr>
          <p:cNvPr id="14" name="Kombinationstegning 13">
            <a:extLst>
              <a:ext uri="{FF2B5EF4-FFF2-40B4-BE49-F238E27FC236}">
                <a16:creationId xmlns:a16="http://schemas.microsoft.com/office/drawing/2014/main" id="{8DA08C2F-C115-9143-9B5B-482842B29BBD}"/>
              </a:ext>
            </a:extLst>
          </p:cNvPr>
          <p:cNvSpPr/>
          <p:nvPr userDrawn="1"/>
        </p:nvSpPr>
        <p:spPr>
          <a:xfrm>
            <a:off x="-9877" y="4690"/>
            <a:ext cx="961257" cy="1228704"/>
          </a:xfrm>
          <a:custGeom>
            <a:avLst/>
            <a:gdLst>
              <a:gd name="connsiteX0" fmla="*/ 961257 w 961257"/>
              <a:gd name="connsiteY0" fmla="*/ 0 h 1228704"/>
              <a:gd name="connsiteX1" fmla="*/ 961257 w 961257"/>
              <a:gd name="connsiteY1" fmla="*/ 819115 h 1228704"/>
              <a:gd name="connsiteX2" fmla="*/ 0 w 961257"/>
              <a:gd name="connsiteY2" fmla="*/ 1228704 h 1228704"/>
              <a:gd name="connsiteX3" fmla="*/ 0 w 961257"/>
              <a:gd name="connsiteY3" fmla="*/ 409578 h 1228704"/>
            </a:gdLst>
            <a:ahLst/>
            <a:cxnLst>
              <a:cxn ang="0">
                <a:pos x="connsiteX0" y="connsiteY0"/>
              </a:cxn>
              <a:cxn ang="0">
                <a:pos x="connsiteX1" y="connsiteY1"/>
              </a:cxn>
              <a:cxn ang="0">
                <a:pos x="connsiteX2" y="connsiteY2"/>
              </a:cxn>
              <a:cxn ang="0">
                <a:pos x="connsiteX3" y="connsiteY3"/>
              </a:cxn>
            </a:cxnLst>
            <a:rect l="l" t="t" r="r" b="b"/>
            <a:pathLst>
              <a:path w="961257" h="1228704">
                <a:moveTo>
                  <a:pt x="961257" y="0"/>
                </a:moveTo>
                <a:lnTo>
                  <a:pt x="961257" y="819115"/>
                </a:lnTo>
                <a:lnTo>
                  <a:pt x="0" y="1228704"/>
                </a:lnTo>
                <a:lnTo>
                  <a:pt x="0" y="409578"/>
                </a:lnTo>
                <a:close/>
              </a:path>
            </a:pathLst>
          </a:custGeom>
          <a:solidFill>
            <a:srgbClr val="0080FF"/>
          </a:solidFill>
          <a:ln w="6350" cap="flat">
            <a:noFill/>
            <a:prstDash val="solid"/>
            <a:miter/>
          </a:ln>
        </p:spPr>
        <p:txBody>
          <a:bodyPr wrap="square" rtlCol="0" anchor="ctr">
            <a:noAutofit/>
          </a:bodyPr>
          <a:lstStyle/>
          <a:p>
            <a:endParaRPr lang="da-DK" dirty="0"/>
          </a:p>
        </p:txBody>
      </p:sp>
      <p:sp>
        <p:nvSpPr>
          <p:cNvPr id="16" name="Grafik 29">
            <a:extLst>
              <a:ext uri="{FF2B5EF4-FFF2-40B4-BE49-F238E27FC236}">
                <a16:creationId xmlns:a16="http://schemas.microsoft.com/office/drawing/2014/main" id="{4A0833CF-895C-0D4C-BBDC-1156FF656CA0}"/>
              </a:ext>
            </a:extLst>
          </p:cNvPr>
          <p:cNvSpPr/>
          <p:nvPr/>
        </p:nvSpPr>
        <p:spPr>
          <a:xfrm>
            <a:off x="-9877" y="4690"/>
            <a:ext cx="961254" cy="819115"/>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15" name="Text Placeholder 14"/>
          <p:cNvSpPr>
            <a:spLocks noGrp="1"/>
          </p:cNvSpPr>
          <p:nvPr>
            <p:ph type="body" sz="quarter" idx="15" hasCustomPrompt="1"/>
          </p:nvPr>
        </p:nvSpPr>
        <p:spPr>
          <a:xfrm>
            <a:off x="1059200" y="3232290"/>
            <a:ext cx="4519966" cy="2920032"/>
          </a:xfrm>
          <a:prstGeom prst="rect">
            <a:avLst/>
          </a:prstGeom>
        </p:spPr>
        <p:txBody>
          <a:bodyPr/>
          <a:lstStyle>
            <a:lvl1pPr marL="285750" marR="0" indent="-285750" algn="l" defTabSz="914377" rtl="0" eaLnBrk="1" fontAlgn="auto" latinLnBrk="0" hangingPunct="1">
              <a:lnSpc>
                <a:spcPct val="90000"/>
              </a:lnSpc>
              <a:spcBef>
                <a:spcPts val="1000"/>
              </a:spcBef>
              <a:spcAft>
                <a:spcPts val="0"/>
              </a:spcAft>
              <a:buClr>
                <a:srgbClr val="35CED4"/>
              </a:buClr>
              <a:buSzTx/>
              <a:buFont typeface="Arial" panose="020B0604020202020204" pitchFamily="34" charset="0"/>
              <a:buChar char="•"/>
              <a:tabLst/>
              <a:defRPr lang="en-US" sz="1400" b="0" i="0">
                <a:solidFill>
                  <a:schemeClr val="bg1"/>
                </a:solidFill>
                <a:effectLst/>
                <a:latin typeface="Lato" panose="020F0502020204030203" pitchFamily="34" charset="77"/>
                <a:ea typeface="Lato" panose="020F0502020204030203" pitchFamily="34" charset="77"/>
                <a:cs typeface="Segoe UI" charset="0"/>
              </a:defRPr>
            </a:lvl1pPr>
            <a:lvl2pPr>
              <a:buClr>
                <a:srgbClr val="35CED4"/>
              </a:buClr>
              <a:defRPr sz="1400" b="0" i="0">
                <a:solidFill>
                  <a:schemeClr val="bg1"/>
                </a:solidFill>
                <a:latin typeface="Lato" panose="020F0502020204030203" pitchFamily="34" charset="77"/>
              </a:defRPr>
            </a:lvl2pPr>
            <a:lvl3pPr>
              <a:buClr>
                <a:srgbClr val="35CED4"/>
              </a:buClr>
              <a:defRPr sz="1400" b="0" i="0">
                <a:solidFill>
                  <a:schemeClr val="bg1"/>
                </a:solidFill>
                <a:latin typeface="Lato" panose="020F0502020204030203" pitchFamily="34" charset="77"/>
              </a:defRPr>
            </a:lvl3pPr>
            <a:lvl4pPr>
              <a:buClr>
                <a:srgbClr val="35CED4"/>
              </a:buClr>
              <a:defRPr sz="1400" b="0" i="0">
                <a:solidFill>
                  <a:schemeClr val="bg1"/>
                </a:solidFill>
                <a:latin typeface="Lato" panose="020F0502020204030203" pitchFamily="34" charset="77"/>
              </a:defRPr>
            </a:lvl4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to edit Master text styles lorem ipsum dolor sit </a:t>
            </a:r>
            <a:r>
              <a:rPr lang="en-US" noProof="0" dirty="0" err="1"/>
              <a:t>amet</a:t>
            </a:r>
            <a:r>
              <a:rPr lang="en-US" noProof="0" dirty="0"/>
              <a:t>, </a:t>
            </a:r>
            <a:r>
              <a:rPr lang="en-US" noProof="0" dirty="0" err="1"/>
              <a:t>consectetur</a:t>
            </a:r>
            <a:r>
              <a:rPr lang="en-US" noProof="0" dirty="0"/>
              <a:t> </a:t>
            </a:r>
            <a:r>
              <a:rPr lang="en-US" noProof="0" dirty="0" err="1"/>
              <a:t>adipiscing</a:t>
            </a:r>
            <a:r>
              <a:rPr lang="en-US" noProof="0" dirty="0"/>
              <a:t> </a:t>
            </a:r>
            <a:r>
              <a:rPr lang="en-US" noProof="0" dirty="0" err="1"/>
              <a:t>elit</a:t>
            </a:r>
            <a:r>
              <a:rPr lang="en-US" noProof="0" dirty="0"/>
              <a:t>, sed do </a:t>
            </a:r>
            <a:r>
              <a:rPr lang="en-US" noProof="0" dirty="0" err="1"/>
              <a:t>eiusmod</a:t>
            </a:r>
            <a:r>
              <a:rPr lang="en-US" noProof="0" dirty="0"/>
              <a:t> </a:t>
            </a:r>
            <a:r>
              <a:rPr lang="en-US" noProof="0" dirty="0" err="1"/>
              <a:t>tempor</a:t>
            </a:r>
            <a:r>
              <a:rPr lang="en-US" noProof="0" dirty="0"/>
              <a:t> </a:t>
            </a:r>
            <a:r>
              <a:rPr lang="en-US" noProof="0" dirty="0" err="1"/>
              <a:t>incididunt</a:t>
            </a:r>
            <a:r>
              <a:rPr lang="en-US" noProof="0" dirty="0"/>
              <a:t> </a:t>
            </a:r>
            <a:r>
              <a:rPr lang="en-US" noProof="0" dirty="0" err="1"/>
              <a:t>ut</a:t>
            </a:r>
            <a:r>
              <a:rPr lang="en-US" noProof="0" dirty="0"/>
              <a:t> </a:t>
            </a:r>
            <a:r>
              <a:rPr lang="en-US" noProof="0" dirty="0" err="1"/>
              <a:t>labore</a:t>
            </a:r>
            <a:r>
              <a:rPr lang="en-US" noProof="0" dirty="0"/>
              <a:t> et dolore magna </a:t>
            </a:r>
            <a:r>
              <a:rPr lang="en-US" noProof="0" dirty="0" err="1"/>
              <a:t>aliqua</a:t>
            </a:r>
            <a:r>
              <a:rPr lang="en-US" noProof="0" dirty="0"/>
              <a:t>. Ut </a:t>
            </a:r>
            <a:r>
              <a:rPr lang="en-US" noProof="0" dirty="0" err="1"/>
              <a:t>enim</a:t>
            </a:r>
            <a:r>
              <a:rPr lang="en-US" noProof="0" dirty="0"/>
              <a:t> ad minim </a:t>
            </a:r>
            <a:r>
              <a:rPr lang="en-US" noProof="0" dirty="0" err="1"/>
              <a:t>veniam</a:t>
            </a:r>
            <a:r>
              <a:rPr lang="en-US" noProof="0" dirty="0"/>
              <a:t>, </a:t>
            </a:r>
            <a:r>
              <a:rPr lang="en-US" noProof="0" dirty="0" err="1"/>
              <a:t>quis</a:t>
            </a:r>
            <a:r>
              <a:rPr lang="en-US" noProof="0" dirty="0"/>
              <a:t> </a:t>
            </a:r>
            <a:r>
              <a:rPr lang="en-US" noProof="0" dirty="0" err="1"/>
              <a:t>nostrud</a:t>
            </a:r>
            <a:r>
              <a:rPr lang="en-US" noProof="0" dirty="0"/>
              <a:t> exercitation </a:t>
            </a:r>
            <a:r>
              <a:rPr lang="en-US" noProof="0" dirty="0" err="1"/>
              <a:t>ullamco</a:t>
            </a:r>
            <a:r>
              <a:rPr lang="en-US" noProof="0" dirty="0"/>
              <a:t> </a:t>
            </a:r>
            <a:r>
              <a:rPr lang="en-US" noProof="0" dirty="0" err="1"/>
              <a:t>laboris</a:t>
            </a:r>
            <a:r>
              <a:rPr lang="en-US" noProof="0" dirty="0"/>
              <a:t> nisi </a:t>
            </a:r>
            <a:r>
              <a:rPr lang="en-US" noProof="0" dirty="0" err="1"/>
              <a:t>ut</a:t>
            </a:r>
            <a:r>
              <a:rPr lang="en-US" noProof="0" dirty="0"/>
              <a:t> </a:t>
            </a:r>
            <a:r>
              <a:rPr lang="en-US" noProof="0" dirty="0" err="1"/>
              <a:t>aliquip</a:t>
            </a:r>
            <a:r>
              <a:rPr lang="en-US" noProof="0" dirty="0"/>
              <a:t> ex </a:t>
            </a:r>
            <a:r>
              <a:rPr lang="en-US" noProof="0" dirty="0" err="1"/>
              <a:t>ea</a:t>
            </a:r>
            <a:r>
              <a:rPr lang="en-US" noProof="0" dirty="0"/>
              <a:t> </a:t>
            </a:r>
            <a:r>
              <a:rPr lang="en-US" noProof="0" dirty="0" err="1"/>
              <a:t>commodo</a:t>
            </a:r>
            <a:r>
              <a:rPr lang="en-US" noProof="0" dirty="0"/>
              <a:t> </a:t>
            </a:r>
            <a:r>
              <a:rPr lang="en-US" noProof="0" dirty="0" err="1"/>
              <a:t>consequat</a:t>
            </a:r>
            <a:r>
              <a:rPr lang="en-US" noProof="0" dirty="0"/>
              <a:t>.</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dirty="0"/>
          </a:p>
          <a:p>
            <a:pPr marL="285750" marR="0" lvl="0" indent="-285750" algn="l" defTabSz="914377" rtl="0" eaLnBrk="1" fontAlgn="auto" latinLnBrk="0" hangingPunct="1">
              <a:lnSpc>
                <a:spcPct val="90000"/>
              </a:lnSpc>
              <a:spcBef>
                <a:spcPts val="1000"/>
              </a:spcBef>
              <a:spcAft>
                <a:spcPts val="0"/>
              </a:spcAft>
              <a:buClrTx/>
              <a:buSzTx/>
              <a:tabLst/>
              <a:defRPr/>
            </a:pPr>
            <a:r>
              <a:rPr lang="en-US" noProof="0" dirty="0"/>
              <a:t>Talking bullets</a:t>
            </a:r>
          </a:p>
          <a:p>
            <a:pPr marL="685800" marR="0" lvl="1" indent="-285750" algn="l" defTabSz="914377" rtl="0" eaLnBrk="1" fontAlgn="auto" latinLnBrk="0" hangingPunct="1">
              <a:lnSpc>
                <a:spcPct val="90000"/>
              </a:lnSpc>
              <a:spcBef>
                <a:spcPts val="1000"/>
              </a:spcBef>
              <a:spcAft>
                <a:spcPts val="0"/>
              </a:spcAft>
              <a:buClrTx/>
              <a:buSzTx/>
              <a:tabLst/>
              <a:defRPr/>
            </a:pPr>
            <a:r>
              <a:rPr lang="en-US" noProof="0" dirty="0"/>
              <a:t>Bullet level two</a:t>
            </a:r>
          </a:p>
          <a:p>
            <a:pPr marL="1143000" marR="0" lvl="2" indent="-285750" algn="l" defTabSz="914377" rtl="0" eaLnBrk="1" fontAlgn="auto" latinLnBrk="0" hangingPunct="1">
              <a:lnSpc>
                <a:spcPct val="90000"/>
              </a:lnSpc>
              <a:spcBef>
                <a:spcPts val="1000"/>
              </a:spcBef>
              <a:spcAft>
                <a:spcPts val="0"/>
              </a:spcAft>
              <a:buClrTx/>
              <a:buSzTx/>
              <a:tabLst/>
              <a:defRPr/>
            </a:pPr>
            <a:r>
              <a:rPr lang="en-US" noProof="0" dirty="0"/>
              <a:t>Bullet level three</a:t>
            </a:r>
          </a:p>
          <a:p>
            <a:pPr marL="1600200" marR="0" lvl="3" indent="-285750" algn="l" defTabSz="914377" rtl="0" eaLnBrk="1" fontAlgn="auto" latinLnBrk="0" hangingPunct="1">
              <a:lnSpc>
                <a:spcPct val="90000"/>
              </a:lnSpc>
              <a:spcBef>
                <a:spcPts val="1000"/>
              </a:spcBef>
              <a:spcAft>
                <a:spcPts val="0"/>
              </a:spcAft>
              <a:buClrTx/>
              <a:buSzTx/>
              <a:tabLst/>
              <a:defRPr/>
            </a:pPr>
            <a:r>
              <a:rPr lang="en-US" noProof="0" dirty="0"/>
              <a:t>Bullet level four</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dirty="0"/>
          </a:p>
        </p:txBody>
      </p:sp>
      <p:sp>
        <p:nvSpPr>
          <p:cNvPr id="10" name="Title 1">
            <a:extLst>
              <a:ext uri="{FF2B5EF4-FFF2-40B4-BE49-F238E27FC236}">
                <a16:creationId xmlns:a16="http://schemas.microsoft.com/office/drawing/2014/main" id="{32DE843C-4FB2-984B-99DE-DF7BDA722662}"/>
              </a:ext>
            </a:extLst>
          </p:cNvPr>
          <p:cNvSpPr>
            <a:spLocks noGrp="1"/>
          </p:cNvSpPr>
          <p:nvPr>
            <p:ph type="ctrTitle" hasCustomPrompt="1"/>
          </p:nvPr>
        </p:nvSpPr>
        <p:spPr>
          <a:xfrm>
            <a:off x="1059200" y="2092080"/>
            <a:ext cx="4519966" cy="813867"/>
          </a:xfrm>
          <a:prstGeom prst="rect">
            <a:avLst/>
          </a:prstGeom>
        </p:spPr>
        <p:txBody>
          <a:bodyPr anchor="b">
            <a:noAutofit/>
          </a:bodyPr>
          <a:lstStyle>
            <a:lvl1pPr algn="l">
              <a:defRPr sz="2800" b="0" i="0" cap="all" baseline="0">
                <a:solidFill>
                  <a:schemeClr val="bg1"/>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a:t>
            </a:r>
          </a:p>
        </p:txBody>
      </p:sp>
      <p:sp>
        <p:nvSpPr>
          <p:cNvPr id="13" name="Pladsholder til billede 4">
            <a:extLst>
              <a:ext uri="{FF2B5EF4-FFF2-40B4-BE49-F238E27FC236}">
                <a16:creationId xmlns:a16="http://schemas.microsoft.com/office/drawing/2014/main" id="{68D48CAD-5636-4E41-AF23-C8E497E21661}"/>
              </a:ext>
            </a:extLst>
          </p:cNvPr>
          <p:cNvSpPr>
            <a:spLocks noGrp="1"/>
          </p:cNvSpPr>
          <p:nvPr>
            <p:ph type="pic" sz="quarter" idx="16" hasCustomPrompt="1"/>
          </p:nvPr>
        </p:nvSpPr>
        <p:spPr>
          <a:xfrm>
            <a:off x="6527156" y="705678"/>
            <a:ext cx="5254205" cy="5446644"/>
          </a:xfrm>
          <a:prstGeom prst="rect">
            <a:avLst/>
          </a:prstGeom>
        </p:spPr>
        <p:txBody>
          <a:bodyPr anchor="ctr"/>
          <a:lstStyle>
            <a:lvl1pPr marL="0" indent="0" algn="ctr">
              <a:buNone/>
              <a:defRPr b="0" i="0">
                <a:solidFill>
                  <a:srgbClr val="F51E55"/>
                </a:solidFill>
                <a:latin typeface="Lato" panose="020F0502020204030203" pitchFamily="34" charset="77"/>
              </a:defRPr>
            </a:lvl1pPr>
          </a:lstStyle>
          <a:p>
            <a:r>
              <a:rPr lang="en-US" noProof="0"/>
              <a:t>Insert image</a:t>
            </a:r>
          </a:p>
          <a:p>
            <a:endParaRPr lang="en-US" noProof="0"/>
          </a:p>
          <a:p>
            <a:r>
              <a:rPr lang="en-US" noProof="0"/>
              <a:t>[Remember to crop accordingly if needed]</a:t>
            </a:r>
          </a:p>
        </p:txBody>
      </p:sp>
    </p:spTree>
    <p:extLst>
      <p:ext uri="{BB962C8B-B14F-4D97-AF65-F5344CB8AC3E}">
        <p14:creationId xmlns:p14="http://schemas.microsoft.com/office/powerpoint/2010/main" val="123942295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 + large imag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gradFill>
            <a:gsLst>
              <a:gs pos="0">
                <a:srgbClr val="00287A"/>
              </a:gs>
              <a:gs pos="100000">
                <a:srgbClr val="001B5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noProof="0">
              <a:latin typeface="IBM Plex Sans" panose="020B0503050203000203" pitchFamily="34" charset="77"/>
            </a:endParaRPr>
          </a:p>
        </p:txBody>
      </p:sp>
      <p:sp>
        <p:nvSpPr>
          <p:cNvPr id="20" name="Kombinationstegning 19">
            <a:extLst>
              <a:ext uri="{FF2B5EF4-FFF2-40B4-BE49-F238E27FC236}">
                <a16:creationId xmlns:a16="http://schemas.microsoft.com/office/drawing/2014/main" id="{2FFE9EA9-618F-974F-9AF6-701094A81EB9}"/>
              </a:ext>
            </a:extLst>
          </p:cNvPr>
          <p:cNvSpPr/>
          <p:nvPr/>
        </p:nvSpPr>
        <p:spPr>
          <a:xfrm flipH="1">
            <a:off x="11237727" y="-3400"/>
            <a:ext cx="961257" cy="827206"/>
          </a:xfrm>
          <a:custGeom>
            <a:avLst/>
            <a:gdLst>
              <a:gd name="connsiteX0" fmla="*/ 942270 w 961257"/>
              <a:gd name="connsiteY0" fmla="*/ 0 h 827206"/>
              <a:gd name="connsiteX1" fmla="*/ 0 w 961257"/>
              <a:gd name="connsiteY1" fmla="*/ 0 h 827206"/>
              <a:gd name="connsiteX2" fmla="*/ 0 w 961257"/>
              <a:gd name="connsiteY2" fmla="*/ 417628 h 827206"/>
              <a:gd name="connsiteX3" fmla="*/ 961257 w 961257"/>
              <a:gd name="connsiteY3" fmla="*/ 827206 h 827206"/>
              <a:gd name="connsiteX4" fmla="*/ 961257 w 961257"/>
              <a:gd name="connsiteY4" fmla="*/ 8090 h 82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57" h="827206">
                <a:moveTo>
                  <a:pt x="942270" y="0"/>
                </a:moveTo>
                <a:lnTo>
                  <a:pt x="0" y="0"/>
                </a:lnTo>
                <a:lnTo>
                  <a:pt x="0" y="417628"/>
                </a:lnTo>
                <a:lnTo>
                  <a:pt x="961257" y="827206"/>
                </a:lnTo>
                <a:lnTo>
                  <a:pt x="961257" y="8090"/>
                </a:lnTo>
                <a:close/>
              </a:path>
            </a:pathLst>
          </a:custGeom>
          <a:solidFill>
            <a:srgbClr val="00287A"/>
          </a:solidFill>
          <a:ln w="6350" cap="flat">
            <a:noFill/>
            <a:prstDash val="solid"/>
            <a:miter/>
          </a:ln>
        </p:spPr>
        <p:txBody>
          <a:bodyPr wrap="square" rtlCol="0" anchor="ctr">
            <a:noAutofit/>
          </a:bodyPr>
          <a:lstStyle/>
          <a:p>
            <a:endParaRPr lang="da-DK" dirty="0"/>
          </a:p>
        </p:txBody>
      </p:sp>
      <p:sp>
        <p:nvSpPr>
          <p:cNvPr id="21" name="Kombinationstegning 20">
            <a:extLst>
              <a:ext uri="{FF2B5EF4-FFF2-40B4-BE49-F238E27FC236}">
                <a16:creationId xmlns:a16="http://schemas.microsoft.com/office/drawing/2014/main" id="{FC288899-2100-294D-92FC-4AC438ED7F31}"/>
              </a:ext>
            </a:extLst>
          </p:cNvPr>
          <p:cNvSpPr/>
          <p:nvPr/>
        </p:nvSpPr>
        <p:spPr>
          <a:xfrm flipH="1">
            <a:off x="11237727" y="4690"/>
            <a:ext cx="961257" cy="1228704"/>
          </a:xfrm>
          <a:custGeom>
            <a:avLst/>
            <a:gdLst>
              <a:gd name="connsiteX0" fmla="*/ 961257 w 961257"/>
              <a:gd name="connsiteY0" fmla="*/ 0 h 1228704"/>
              <a:gd name="connsiteX1" fmla="*/ 0 w 961257"/>
              <a:gd name="connsiteY1" fmla="*/ 409578 h 1228704"/>
              <a:gd name="connsiteX2" fmla="*/ 0 w 961257"/>
              <a:gd name="connsiteY2" fmla="*/ 1228704 h 1228704"/>
              <a:gd name="connsiteX3" fmla="*/ 961257 w 961257"/>
              <a:gd name="connsiteY3" fmla="*/ 819115 h 1228704"/>
            </a:gdLst>
            <a:ahLst/>
            <a:cxnLst>
              <a:cxn ang="0">
                <a:pos x="connsiteX0" y="connsiteY0"/>
              </a:cxn>
              <a:cxn ang="0">
                <a:pos x="connsiteX1" y="connsiteY1"/>
              </a:cxn>
              <a:cxn ang="0">
                <a:pos x="connsiteX2" y="connsiteY2"/>
              </a:cxn>
              <a:cxn ang="0">
                <a:pos x="connsiteX3" y="connsiteY3"/>
              </a:cxn>
            </a:cxnLst>
            <a:rect l="l" t="t" r="r" b="b"/>
            <a:pathLst>
              <a:path w="961257" h="1228704">
                <a:moveTo>
                  <a:pt x="961257" y="0"/>
                </a:moveTo>
                <a:lnTo>
                  <a:pt x="0" y="409578"/>
                </a:lnTo>
                <a:lnTo>
                  <a:pt x="0" y="1228704"/>
                </a:lnTo>
                <a:lnTo>
                  <a:pt x="961257" y="819115"/>
                </a:lnTo>
                <a:close/>
              </a:path>
            </a:pathLst>
          </a:custGeom>
          <a:solidFill>
            <a:srgbClr val="0080FF"/>
          </a:solidFill>
          <a:ln w="6350" cap="flat">
            <a:noFill/>
            <a:prstDash val="solid"/>
            <a:miter/>
          </a:ln>
        </p:spPr>
        <p:txBody>
          <a:bodyPr wrap="square" rtlCol="0" anchor="ctr">
            <a:noAutofit/>
          </a:bodyPr>
          <a:lstStyle/>
          <a:p>
            <a:endParaRPr lang="da-DK" dirty="0"/>
          </a:p>
        </p:txBody>
      </p:sp>
      <p:sp>
        <p:nvSpPr>
          <p:cNvPr id="16" name="Grafik 29">
            <a:extLst>
              <a:ext uri="{FF2B5EF4-FFF2-40B4-BE49-F238E27FC236}">
                <a16:creationId xmlns:a16="http://schemas.microsoft.com/office/drawing/2014/main" id="{4A0833CF-895C-0D4C-BBDC-1156FF656CA0}"/>
              </a:ext>
            </a:extLst>
          </p:cNvPr>
          <p:cNvSpPr/>
          <p:nvPr/>
        </p:nvSpPr>
        <p:spPr>
          <a:xfrm flipH="1">
            <a:off x="11237730" y="4690"/>
            <a:ext cx="961254" cy="819115"/>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15" name="Text Placeholder 14"/>
          <p:cNvSpPr>
            <a:spLocks noGrp="1"/>
          </p:cNvSpPr>
          <p:nvPr>
            <p:ph type="body" sz="quarter" idx="15" hasCustomPrompt="1"/>
          </p:nvPr>
        </p:nvSpPr>
        <p:spPr>
          <a:xfrm>
            <a:off x="6865700" y="3232290"/>
            <a:ext cx="4519966" cy="2920032"/>
          </a:xfrm>
          <a:prstGeom prst="rect">
            <a:avLst/>
          </a:prstGeom>
        </p:spPr>
        <p:txBody>
          <a:bodyPr/>
          <a:lstStyle>
            <a:lvl1pPr marL="285750" marR="0" indent="-285750" algn="l" defTabSz="914377" rtl="0" eaLnBrk="1" fontAlgn="auto" latinLnBrk="0" hangingPunct="1">
              <a:lnSpc>
                <a:spcPct val="90000"/>
              </a:lnSpc>
              <a:spcBef>
                <a:spcPts val="1000"/>
              </a:spcBef>
              <a:spcAft>
                <a:spcPts val="0"/>
              </a:spcAft>
              <a:buClr>
                <a:srgbClr val="35CED4"/>
              </a:buClr>
              <a:buSzTx/>
              <a:buFont typeface="Arial" panose="020B0604020202020204" pitchFamily="34" charset="0"/>
              <a:buNone/>
              <a:tabLst/>
              <a:defRPr lang="en-US" sz="1400" b="0" i="0">
                <a:solidFill>
                  <a:schemeClr val="bg1"/>
                </a:solidFill>
                <a:effectLst/>
                <a:latin typeface="Lato" panose="020F0502020204030203" pitchFamily="34" charset="77"/>
                <a:ea typeface="Lato" panose="020F0502020204030203" pitchFamily="34" charset="77"/>
                <a:cs typeface="Segoe UI" charset="0"/>
              </a:defRPr>
            </a:lvl1pPr>
            <a:lvl2pPr marL="685800" marR="0" indent="-285750" algn="l" defTabSz="914377" rtl="0" eaLnBrk="1" fontAlgn="auto" latinLnBrk="0" hangingPunct="1">
              <a:lnSpc>
                <a:spcPct val="90000"/>
              </a:lnSpc>
              <a:spcBef>
                <a:spcPts val="1000"/>
              </a:spcBef>
              <a:spcAft>
                <a:spcPts val="0"/>
              </a:spcAft>
              <a:buClr>
                <a:srgbClr val="35CED4"/>
              </a:buClr>
              <a:buSzTx/>
              <a:tabLst/>
              <a:defRPr sz="1400" b="0" i="0">
                <a:solidFill>
                  <a:schemeClr val="bg1"/>
                </a:solidFill>
                <a:latin typeface="Lato" panose="020F0502020204030203" pitchFamily="34" charset="77"/>
              </a:defRPr>
            </a:lvl2pPr>
            <a:lvl3pPr marL="1143000" marR="0" indent="-285750" algn="l" defTabSz="914377" rtl="0" eaLnBrk="1" fontAlgn="auto" latinLnBrk="0" hangingPunct="1">
              <a:lnSpc>
                <a:spcPct val="90000"/>
              </a:lnSpc>
              <a:spcBef>
                <a:spcPts val="1000"/>
              </a:spcBef>
              <a:spcAft>
                <a:spcPts val="0"/>
              </a:spcAft>
              <a:buClr>
                <a:srgbClr val="35CED4"/>
              </a:buClr>
              <a:buSzTx/>
              <a:tabLst/>
              <a:defRPr sz="1400" b="0" i="0">
                <a:solidFill>
                  <a:schemeClr val="bg1"/>
                </a:solidFill>
                <a:latin typeface="Lato" panose="020F0502020204030203" pitchFamily="34" charset="77"/>
              </a:defRPr>
            </a:lvl3pPr>
            <a:lvl4pPr marL="1600200" marR="0" indent="-285750" algn="l" defTabSz="914377" rtl="0" eaLnBrk="1" fontAlgn="auto" latinLnBrk="0" hangingPunct="1">
              <a:lnSpc>
                <a:spcPct val="90000"/>
              </a:lnSpc>
              <a:spcBef>
                <a:spcPts val="1000"/>
              </a:spcBef>
              <a:spcAft>
                <a:spcPts val="0"/>
              </a:spcAft>
              <a:buClr>
                <a:srgbClr val="35CED4"/>
              </a:buClr>
              <a:buSzTx/>
              <a:tabLst/>
              <a:defRPr sz="1400" b="0" i="0">
                <a:solidFill>
                  <a:schemeClr val="bg1"/>
                </a:solidFill>
                <a:latin typeface="Lato" panose="020F0502020204030203" pitchFamily="34" charset="77"/>
              </a:defRPr>
            </a:lvl4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to edit Master text styles lorem ipsum dolor sit </a:t>
            </a:r>
            <a:r>
              <a:rPr lang="en-US" noProof="0" dirty="0" err="1"/>
              <a:t>amet</a:t>
            </a:r>
            <a:r>
              <a:rPr lang="en-US" noProof="0" dirty="0"/>
              <a:t>, </a:t>
            </a:r>
            <a:r>
              <a:rPr lang="en-US" noProof="0" dirty="0" err="1"/>
              <a:t>consectetur</a:t>
            </a:r>
            <a:r>
              <a:rPr lang="en-US" noProof="0" dirty="0"/>
              <a:t> </a:t>
            </a:r>
            <a:r>
              <a:rPr lang="en-US" noProof="0" dirty="0" err="1"/>
              <a:t>adipiscing</a:t>
            </a:r>
            <a:r>
              <a:rPr lang="en-US" noProof="0" dirty="0"/>
              <a:t> </a:t>
            </a:r>
            <a:r>
              <a:rPr lang="en-US" noProof="0" dirty="0" err="1"/>
              <a:t>elit</a:t>
            </a:r>
            <a:r>
              <a:rPr lang="en-US" noProof="0" dirty="0"/>
              <a:t>, sed do </a:t>
            </a:r>
            <a:r>
              <a:rPr lang="en-US" noProof="0" dirty="0" err="1"/>
              <a:t>eiusmod</a:t>
            </a:r>
            <a:r>
              <a:rPr lang="en-US" noProof="0" dirty="0"/>
              <a:t> </a:t>
            </a:r>
            <a:r>
              <a:rPr lang="en-US" noProof="0" dirty="0" err="1"/>
              <a:t>tempor</a:t>
            </a:r>
            <a:r>
              <a:rPr lang="en-US" noProof="0" dirty="0"/>
              <a:t> </a:t>
            </a:r>
            <a:r>
              <a:rPr lang="en-US" noProof="0" dirty="0" err="1"/>
              <a:t>incididunt</a:t>
            </a:r>
            <a:r>
              <a:rPr lang="en-US" noProof="0" dirty="0"/>
              <a:t> </a:t>
            </a:r>
            <a:r>
              <a:rPr lang="en-US" noProof="0" dirty="0" err="1"/>
              <a:t>ut</a:t>
            </a:r>
            <a:r>
              <a:rPr lang="en-US" noProof="0" dirty="0"/>
              <a:t> </a:t>
            </a:r>
            <a:r>
              <a:rPr lang="en-US" noProof="0" dirty="0" err="1"/>
              <a:t>labore</a:t>
            </a:r>
            <a:r>
              <a:rPr lang="en-US" noProof="0" dirty="0"/>
              <a:t> et dolore magna </a:t>
            </a:r>
            <a:r>
              <a:rPr lang="en-US" noProof="0" dirty="0" err="1"/>
              <a:t>aliqua</a:t>
            </a:r>
            <a:r>
              <a:rPr lang="en-US" noProof="0" dirty="0"/>
              <a:t>. Ut </a:t>
            </a:r>
            <a:r>
              <a:rPr lang="en-US" noProof="0" dirty="0" err="1"/>
              <a:t>enim</a:t>
            </a:r>
            <a:r>
              <a:rPr lang="en-US" noProof="0" dirty="0"/>
              <a:t> ad minim </a:t>
            </a:r>
            <a:r>
              <a:rPr lang="en-US" noProof="0" dirty="0" err="1"/>
              <a:t>veniam</a:t>
            </a:r>
            <a:r>
              <a:rPr lang="en-US" noProof="0" dirty="0"/>
              <a:t>, </a:t>
            </a:r>
            <a:r>
              <a:rPr lang="en-US" noProof="0" dirty="0" err="1"/>
              <a:t>quis</a:t>
            </a:r>
            <a:r>
              <a:rPr lang="en-US" noProof="0" dirty="0"/>
              <a:t> </a:t>
            </a:r>
            <a:r>
              <a:rPr lang="en-US" noProof="0" dirty="0" err="1"/>
              <a:t>nostrud</a:t>
            </a:r>
            <a:r>
              <a:rPr lang="en-US" noProof="0" dirty="0"/>
              <a:t> exercitation </a:t>
            </a:r>
            <a:r>
              <a:rPr lang="en-US" noProof="0" dirty="0" err="1"/>
              <a:t>ullamco</a:t>
            </a:r>
            <a:r>
              <a:rPr lang="en-US" noProof="0" dirty="0"/>
              <a:t> </a:t>
            </a:r>
            <a:r>
              <a:rPr lang="en-US" noProof="0" dirty="0" err="1"/>
              <a:t>laboris</a:t>
            </a:r>
            <a:r>
              <a:rPr lang="en-US" noProof="0" dirty="0"/>
              <a:t> nisi </a:t>
            </a:r>
            <a:r>
              <a:rPr lang="en-US" noProof="0" dirty="0" err="1"/>
              <a:t>ut</a:t>
            </a:r>
            <a:r>
              <a:rPr lang="en-US" noProof="0" dirty="0"/>
              <a:t> </a:t>
            </a:r>
            <a:r>
              <a:rPr lang="en-US" noProof="0" dirty="0" err="1"/>
              <a:t>aliquip</a:t>
            </a:r>
            <a:r>
              <a:rPr lang="en-US" noProof="0" dirty="0"/>
              <a:t> ex </a:t>
            </a:r>
            <a:r>
              <a:rPr lang="en-US" noProof="0" dirty="0" err="1"/>
              <a:t>ea</a:t>
            </a:r>
            <a:r>
              <a:rPr lang="en-US" noProof="0" dirty="0"/>
              <a:t> </a:t>
            </a:r>
            <a:r>
              <a:rPr lang="en-US" noProof="0" dirty="0" err="1"/>
              <a:t>commodo</a:t>
            </a:r>
            <a:r>
              <a:rPr lang="en-US" noProof="0" dirty="0"/>
              <a:t> </a:t>
            </a:r>
            <a:r>
              <a:rPr lang="en-US" noProof="0" dirty="0" err="1"/>
              <a:t>consequat</a:t>
            </a:r>
            <a:r>
              <a:rPr lang="en-US" noProof="0" dirty="0"/>
              <a:t>.</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dirty="0"/>
          </a:p>
          <a:p>
            <a:pPr marL="285750" marR="0" lvl="0" indent="-285750" algn="l" defTabSz="914377" rtl="0" eaLnBrk="1" fontAlgn="auto" latinLnBrk="0" hangingPunct="1">
              <a:lnSpc>
                <a:spcPct val="90000"/>
              </a:lnSpc>
              <a:spcBef>
                <a:spcPts val="1000"/>
              </a:spcBef>
              <a:spcAft>
                <a:spcPts val="0"/>
              </a:spcAft>
              <a:buClrTx/>
              <a:buSzTx/>
              <a:tabLst/>
              <a:defRPr/>
            </a:pPr>
            <a:r>
              <a:rPr lang="en-US" noProof="0" dirty="0"/>
              <a:t>Talking bullets</a:t>
            </a:r>
          </a:p>
          <a:p>
            <a:pPr marL="685800" marR="0" lvl="1" indent="-285750" algn="l" defTabSz="914377" rtl="0" eaLnBrk="1" fontAlgn="auto" latinLnBrk="0" hangingPunct="1">
              <a:lnSpc>
                <a:spcPct val="90000"/>
              </a:lnSpc>
              <a:spcBef>
                <a:spcPts val="1000"/>
              </a:spcBef>
              <a:spcAft>
                <a:spcPts val="0"/>
              </a:spcAft>
              <a:buClrTx/>
              <a:buSzTx/>
              <a:tabLst/>
              <a:defRPr/>
            </a:pPr>
            <a:r>
              <a:rPr lang="en-US" noProof="0" dirty="0"/>
              <a:t>Bullet level two</a:t>
            </a:r>
          </a:p>
          <a:p>
            <a:pPr marL="1143000" marR="0" lvl="2" indent="-285750" algn="l" defTabSz="914377" rtl="0" eaLnBrk="1" fontAlgn="auto" latinLnBrk="0" hangingPunct="1">
              <a:lnSpc>
                <a:spcPct val="90000"/>
              </a:lnSpc>
              <a:spcBef>
                <a:spcPts val="1000"/>
              </a:spcBef>
              <a:spcAft>
                <a:spcPts val="0"/>
              </a:spcAft>
              <a:buClrTx/>
              <a:buSzTx/>
              <a:tabLst/>
              <a:defRPr/>
            </a:pPr>
            <a:r>
              <a:rPr lang="en-US" noProof="0" dirty="0"/>
              <a:t>Bullet level three</a:t>
            </a:r>
          </a:p>
          <a:p>
            <a:pPr marL="1600200" marR="0" lvl="3" indent="-285750" algn="l" defTabSz="914377" rtl="0" eaLnBrk="1" fontAlgn="auto" latinLnBrk="0" hangingPunct="1">
              <a:lnSpc>
                <a:spcPct val="90000"/>
              </a:lnSpc>
              <a:spcBef>
                <a:spcPts val="1000"/>
              </a:spcBef>
              <a:spcAft>
                <a:spcPts val="0"/>
              </a:spcAft>
              <a:buClrTx/>
              <a:buSzTx/>
              <a:tabLst/>
              <a:defRPr/>
            </a:pPr>
            <a:r>
              <a:rPr lang="en-US" noProof="0" dirty="0"/>
              <a:t>Bullet level four</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dirty="0"/>
          </a:p>
        </p:txBody>
      </p:sp>
      <p:sp>
        <p:nvSpPr>
          <p:cNvPr id="10" name="Title 1">
            <a:extLst>
              <a:ext uri="{FF2B5EF4-FFF2-40B4-BE49-F238E27FC236}">
                <a16:creationId xmlns:a16="http://schemas.microsoft.com/office/drawing/2014/main" id="{32DE843C-4FB2-984B-99DE-DF7BDA722662}"/>
              </a:ext>
            </a:extLst>
          </p:cNvPr>
          <p:cNvSpPr>
            <a:spLocks noGrp="1"/>
          </p:cNvSpPr>
          <p:nvPr>
            <p:ph type="ctrTitle" hasCustomPrompt="1"/>
          </p:nvPr>
        </p:nvSpPr>
        <p:spPr>
          <a:xfrm>
            <a:off x="6865700" y="2092080"/>
            <a:ext cx="4519966" cy="813867"/>
          </a:xfrm>
          <a:prstGeom prst="rect">
            <a:avLst/>
          </a:prstGeom>
        </p:spPr>
        <p:txBody>
          <a:bodyPr anchor="b">
            <a:noAutofit/>
          </a:bodyPr>
          <a:lstStyle>
            <a:lvl1pPr algn="l">
              <a:defRPr sz="2800" b="0" i="0" cap="all" baseline="0">
                <a:solidFill>
                  <a:schemeClr val="bg1"/>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a:t>
            </a:r>
          </a:p>
        </p:txBody>
      </p:sp>
      <p:sp>
        <p:nvSpPr>
          <p:cNvPr id="13" name="Pladsholder til billede 4">
            <a:extLst>
              <a:ext uri="{FF2B5EF4-FFF2-40B4-BE49-F238E27FC236}">
                <a16:creationId xmlns:a16="http://schemas.microsoft.com/office/drawing/2014/main" id="{68D48CAD-5636-4E41-AF23-C8E497E21661}"/>
              </a:ext>
            </a:extLst>
          </p:cNvPr>
          <p:cNvSpPr>
            <a:spLocks noGrp="1"/>
          </p:cNvSpPr>
          <p:nvPr>
            <p:ph type="pic" sz="quarter" idx="16" hasCustomPrompt="1"/>
          </p:nvPr>
        </p:nvSpPr>
        <p:spPr>
          <a:xfrm>
            <a:off x="409960" y="705678"/>
            <a:ext cx="5254205" cy="5446644"/>
          </a:xfrm>
          <a:prstGeom prst="rect">
            <a:avLst/>
          </a:prstGeom>
        </p:spPr>
        <p:txBody>
          <a:bodyPr anchor="ctr"/>
          <a:lstStyle>
            <a:lvl1pPr marL="0" indent="0" algn="ctr">
              <a:buNone/>
              <a:defRPr b="0" i="0">
                <a:solidFill>
                  <a:srgbClr val="F51E55"/>
                </a:solidFill>
                <a:latin typeface="Lato" panose="020F0502020204030203" pitchFamily="34" charset="77"/>
              </a:defRPr>
            </a:lvl1pPr>
          </a:lstStyle>
          <a:p>
            <a:r>
              <a:rPr lang="en-US" noProof="0"/>
              <a:t>Insert image</a:t>
            </a:r>
          </a:p>
          <a:p>
            <a:endParaRPr lang="en-US" noProof="0"/>
          </a:p>
          <a:p>
            <a:r>
              <a:rPr lang="en-US" noProof="0"/>
              <a:t>[Remember to crop accordingly if needed]</a:t>
            </a:r>
          </a:p>
        </p:txBody>
      </p:sp>
    </p:spTree>
    <p:extLst>
      <p:ext uri="{BB962C8B-B14F-4D97-AF65-F5344CB8AC3E}">
        <p14:creationId xmlns:p14="http://schemas.microsoft.com/office/powerpoint/2010/main" val="33667275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mple headline + tex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8" name="Rectangle 7"/>
          <p:cNvSpPr/>
          <p:nvPr userDrawn="1"/>
        </p:nvSpPr>
        <p:spPr>
          <a:xfrm>
            <a:off x="0" y="0"/>
            <a:ext cx="6096000" cy="6858000"/>
          </a:xfrm>
          <a:prstGeom prst="rect">
            <a:avLst/>
          </a:prstGeom>
          <a:gradFill>
            <a:gsLst>
              <a:gs pos="0">
                <a:srgbClr val="00287A"/>
              </a:gs>
              <a:gs pos="99000">
                <a:srgbClr val="001B5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noProof="0">
              <a:latin typeface="IBM Plex Sans" panose="020B0503050203000203" pitchFamily="34" charset="77"/>
            </a:endParaRPr>
          </a:p>
        </p:txBody>
      </p:sp>
      <p:sp>
        <p:nvSpPr>
          <p:cNvPr id="15" name="Text Placeholder 14"/>
          <p:cNvSpPr>
            <a:spLocks noGrp="1"/>
          </p:cNvSpPr>
          <p:nvPr>
            <p:ph type="body" sz="quarter" idx="15" hasCustomPrompt="1"/>
          </p:nvPr>
        </p:nvSpPr>
        <p:spPr>
          <a:xfrm>
            <a:off x="6929641" y="722538"/>
            <a:ext cx="4519966" cy="5412921"/>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US" sz="1400" b="0" i="0">
                <a:solidFill>
                  <a:schemeClr val="tx1"/>
                </a:solidFill>
                <a:effectLst/>
                <a:latin typeface="Lato" panose="020F0502020204030203" pitchFamily="34" charset="77"/>
                <a:ea typeface="Lato" panose="020F0502020204030203" pitchFamily="34" charset="77"/>
                <a:cs typeface="Segoe UI"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to edit Master text styles lorem ipsum dolor sit </a:t>
            </a:r>
            <a:r>
              <a:rPr lang="en-US" noProof="0" dirty="0" err="1"/>
              <a:t>amet</a:t>
            </a:r>
            <a:r>
              <a:rPr lang="en-US" noProof="0" dirty="0"/>
              <a:t>, </a:t>
            </a:r>
            <a:r>
              <a:rPr lang="en-US" noProof="0" dirty="0" err="1"/>
              <a:t>consectetur</a:t>
            </a:r>
            <a:r>
              <a:rPr lang="en-US" noProof="0" dirty="0"/>
              <a:t> </a:t>
            </a:r>
            <a:r>
              <a:rPr lang="en-US" noProof="0" dirty="0" err="1"/>
              <a:t>adipiscing</a:t>
            </a:r>
            <a:r>
              <a:rPr lang="en-US" noProof="0" dirty="0"/>
              <a:t> </a:t>
            </a:r>
            <a:r>
              <a:rPr lang="en-US" noProof="0" dirty="0" err="1"/>
              <a:t>elit</a:t>
            </a:r>
            <a:r>
              <a:rPr lang="en-US" noProof="0" dirty="0"/>
              <a:t>, sed do </a:t>
            </a:r>
            <a:r>
              <a:rPr lang="en-US" noProof="0" dirty="0" err="1"/>
              <a:t>eiusmod</a:t>
            </a:r>
            <a:r>
              <a:rPr lang="en-US" noProof="0" dirty="0"/>
              <a:t> </a:t>
            </a:r>
            <a:r>
              <a:rPr lang="en-US" noProof="0" dirty="0" err="1"/>
              <a:t>tempor</a:t>
            </a:r>
            <a:r>
              <a:rPr lang="en-US" noProof="0" dirty="0"/>
              <a:t> </a:t>
            </a:r>
            <a:r>
              <a:rPr lang="en-US" noProof="0" dirty="0" err="1"/>
              <a:t>incididunt</a:t>
            </a:r>
            <a:r>
              <a:rPr lang="en-US" noProof="0" dirty="0"/>
              <a:t> </a:t>
            </a:r>
            <a:r>
              <a:rPr lang="en-US" noProof="0" dirty="0" err="1"/>
              <a:t>ut</a:t>
            </a:r>
            <a:r>
              <a:rPr lang="en-US" noProof="0" dirty="0"/>
              <a:t> </a:t>
            </a:r>
            <a:r>
              <a:rPr lang="en-US" noProof="0" dirty="0" err="1"/>
              <a:t>labore</a:t>
            </a:r>
            <a:r>
              <a:rPr lang="en-US" noProof="0" dirty="0"/>
              <a:t> et dolore magna </a:t>
            </a:r>
            <a:r>
              <a:rPr lang="en-US" noProof="0" dirty="0" err="1"/>
              <a:t>aliqua</a:t>
            </a:r>
            <a:r>
              <a:rPr lang="en-US" noProof="0" dirty="0"/>
              <a:t>. Ut </a:t>
            </a:r>
            <a:r>
              <a:rPr lang="en-US" noProof="0" dirty="0" err="1"/>
              <a:t>enim</a:t>
            </a:r>
            <a:r>
              <a:rPr lang="en-US" noProof="0" dirty="0"/>
              <a:t> ad minim </a:t>
            </a:r>
            <a:r>
              <a:rPr lang="en-US" noProof="0" dirty="0" err="1"/>
              <a:t>veniam</a:t>
            </a:r>
            <a:r>
              <a:rPr lang="en-US" noProof="0" dirty="0"/>
              <a:t>, </a:t>
            </a:r>
            <a:r>
              <a:rPr lang="en-US" noProof="0" dirty="0" err="1"/>
              <a:t>quis</a:t>
            </a:r>
            <a:r>
              <a:rPr lang="en-US" noProof="0" dirty="0"/>
              <a:t> </a:t>
            </a:r>
            <a:r>
              <a:rPr lang="en-US" noProof="0" dirty="0" err="1"/>
              <a:t>nostrud</a:t>
            </a:r>
            <a:r>
              <a:rPr lang="en-US" noProof="0" dirty="0"/>
              <a:t> exercitation </a:t>
            </a:r>
            <a:r>
              <a:rPr lang="en-US" noProof="0" dirty="0" err="1"/>
              <a:t>ullamco</a:t>
            </a:r>
            <a:r>
              <a:rPr lang="en-US" noProof="0" dirty="0"/>
              <a:t> </a:t>
            </a:r>
            <a:r>
              <a:rPr lang="en-US" noProof="0" dirty="0" err="1"/>
              <a:t>laboris</a:t>
            </a:r>
            <a:r>
              <a:rPr lang="en-US" noProof="0" dirty="0"/>
              <a:t> nisi </a:t>
            </a:r>
            <a:r>
              <a:rPr lang="en-US" noProof="0" dirty="0" err="1"/>
              <a:t>ut</a:t>
            </a:r>
            <a:r>
              <a:rPr lang="en-US" noProof="0" dirty="0"/>
              <a:t> </a:t>
            </a:r>
            <a:r>
              <a:rPr lang="en-US" noProof="0" dirty="0" err="1"/>
              <a:t>aliquip</a:t>
            </a:r>
            <a:r>
              <a:rPr lang="en-US" noProof="0" dirty="0"/>
              <a:t> ex </a:t>
            </a:r>
            <a:r>
              <a:rPr lang="en-US" noProof="0" dirty="0" err="1"/>
              <a:t>ea</a:t>
            </a:r>
            <a:r>
              <a:rPr lang="en-US" noProof="0" dirty="0"/>
              <a:t> </a:t>
            </a:r>
            <a:r>
              <a:rPr lang="en-US" noProof="0" dirty="0" err="1"/>
              <a:t>commodo</a:t>
            </a:r>
            <a:r>
              <a:rPr lang="en-US" noProof="0" dirty="0"/>
              <a:t> </a:t>
            </a:r>
            <a:r>
              <a:rPr lang="en-US" noProof="0" dirty="0" err="1"/>
              <a:t>consequat</a:t>
            </a:r>
            <a:r>
              <a:rPr lang="en-US" noProof="0" dirty="0"/>
              <a:t>.</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More lorem ipsum dolor sit </a:t>
            </a:r>
            <a:r>
              <a:rPr lang="en-US" noProof="0" dirty="0" err="1"/>
              <a:t>amet</a:t>
            </a:r>
            <a:r>
              <a:rPr lang="en-US" noProof="0" dirty="0"/>
              <a:t>, </a:t>
            </a:r>
            <a:r>
              <a:rPr lang="en-US" noProof="0" dirty="0" err="1"/>
              <a:t>consectetur</a:t>
            </a:r>
            <a:r>
              <a:rPr lang="en-US" noProof="0" dirty="0"/>
              <a:t> </a:t>
            </a:r>
            <a:r>
              <a:rPr lang="en-US" noProof="0" dirty="0" err="1"/>
              <a:t>adipiscing</a:t>
            </a:r>
            <a:r>
              <a:rPr lang="en-US" noProof="0" dirty="0"/>
              <a:t> </a:t>
            </a:r>
            <a:r>
              <a:rPr lang="en-US" noProof="0" dirty="0" err="1"/>
              <a:t>elit</a:t>
            </a:r>
            <a:r>
              <a:rPr lang="en-US" noProof="0" dirty="0"/>
              <a:t>, sed do </a:t>
            </a:r>
            <a:r>
              <a:rPr lang="en-US" noProof="0" dirty="0" err="1"/>
              <a:t>eiusmod</a:t>
            </a:r>
            <a:r>
              <a:rPr lang="en-US" noProof="0" dirty="0"/>
              <a:t> </a:t>
            </a:r>
            <a:r>
              <a:rPr lang="en-US" noProof="0" dirty="0" err="1"/>
              <a:t>tempor</a:t>
            </a:r>
            <a:r>
              <a:rPr lang="en-US" noProof="0" dirty="0"/>
              <a:t> </a:t>
            </a:r>
            <a:r>
              <a:rPr lang="en-US" noProof="0" dirty="0" err="1"/>
              <a:t>incididunt</a:t>
            </a:r>
            <a:r>
              <a:rPr lang="en-US" noProof="0" dirty="0"/>
              <a:t> </a:t>
            </a:r>
            <a:r>
              <a:rPr lang="en-US" noProof="0" dirty="0" err="1"/>
              <a:t>ut</a:t>
            </a:r>
            <a:r>
              <a:rPr lang="en-US" noProof="0" dirty="0"/>
              <a:t> </a:t>
            </a:r>
            <a:r>
              <a:rPr lang="en-US" noProof="0" dirty="0" err="1"/>
              <a:t>labore</a:t>
            </a:r>
            <a:r>
              <a:rPr lang="en-US" noProof="0" dirty="0"/>
              <a:t> et dolore magna </a:t>
            </a:r>
            <a:r>
              <a:rPr lang="en-US" noProof="0" dirty="0" err="1"/>
              <a:t>aliqua</a:t>
            </a:r>
            <a:r>
              <a:rPr lang="en-US" noProof="0" dirty="0"/>
              <a:t>. Ut </a:t>
            </a:r>
            <a:r>
              <a:rPr lang="en-US" noProof="0" dirty="0" err="1"/>
              <a:t>enim</a:t>
            </a:r>
            <a:r>
              <a:rPr lang="en-US" noProof="0" dirty="0"/>
              <a:t> ad minim </a:t>
            </a:r>
            <a:r>
              <a:rPr lang="en-US" noProof="0" dirty="0" err="1"/>
              <a:t>veniam</a:t>
            </a:r>
            <a:r>
              <a:rPr lang="en-US" noProof="0" dirty="0"/>
              <a:t>, </a:t>
            </a:r>
            <a:r>
              <a:rPr lang="en-US" noProof="0" dirty="0" err="1"/>
              <a:t>quis</a:t>
            </a:r>
            <a:r>
              <a:rPr lang="en-US" noProof="0" dirty="0"/>
              <a:t> </a:t>
            </a:r>
            <a:r>
              <a:rPr lang="en-US" noProof="0" dirty="0" err="1"/>
              <a:t>nostrud</a:t>
            </a:r>
            <a:r>
              <a:rPr lang="en-US" noProof="0" dirty="0"/>
              <a:t> exercitation </a:t>
            </a:r>
            <a:r>
              <a:rPr lang="en-US" noProof="0" dirty="0" err="1"/>
              <a:t>ullamco</a:t>
            </a:r>
            <a:r>
              <a:rPr lang="en-US" noProof="0" dirty="0"/>
              <a:t> </a:t>
            </a:r>
            <a:r>
              <a:rPr lang="en-US" noProof="0" dirty="0" err="1"/>
              <a:t>laboris</a:t>
            </a:r>
            <a:r>
              <a:rPr lang="en-US" noProof="0" dirty="0"/>
              <a:t> nisi </a:t>
            </a:r>
            <a:r>
              <a:rPr lang="en-US" noProof="0" dirty="0" err="1"/>
              <a:t>ut</a:t>
            </a:r>
            <a:r>
              <a:rPr lang="en-US" noProof="0" dirty="0"/>
              <a:t> </a:t>
            </a:r>
            <a:r>
              <a:rPr lang="en-US" noProof="0" dirty="0" err="1"/>
              <a:t>aliquip</a:t>
            </a:r>
            <a:r>
              <a:rPr lang="en-US" noProof="0" dirty="0"/>
              <a:t> ex </a:t>
            </a:r>
            <a:r>
              <a:rPr lang="en-US" noProof="0" dirty="0" err="1"/>
              <a:t>ea</a:t>
            </a:r>
            <a:r>
              <a:rPr lang="en-US" noProof="0" dirty="0"/>
              <a:t> </a:t>
            </a:r>
            <a:r>
              <a:rPr lang="en-US" noProof="0" dirty="0" err="1"/>
              <a:t>commodo</a:t>
            </a:r>
            <a:r>
              <a:rPr lang="en-US" noProof="0" dirty="0"/>
              <a:t> </a:t>
            </a:r>
            <a:r>
              <a:rPr lang="en-US" noProof="0" dirty="0" err="1"/>
              <a:t>consequat</a:t>
            </a:r>
            <a:r>
              <a:rPr lang="en-US" noProof="0" dirty="0"/>
              <a:t>.</a:t>
            </a:r>
          </a:p>
        </p:txBody>
      </p:sp>
      <p:sp>
        <p:nvSpPr>
          <p:cNvPr id="10" name="Title 1">
            <a:extLst>
              <a:ext uri="{FF2B5EF4-FFF2-40B4-BE49-F238E27FC236}">
                <a16:creationId xmlns:a16="http://schemas.microsoft.com/office/drawing/2014/main" id="{32DE843C-4FB2-984B-99DE-DF7BDA722662}"/>
              </a:ext>
            </a:extLst>
          </p:cNvPr>
          <p:cNvSpPr>
            <a:spLocks noGrp="1"/>
          </p:cNvSpPr>
          <p:nvPr>
            <p:ph type="ctrTitle" hasCustomPrompt="1"/>
          </p:nvPr>
        </p:nvSpPr>
        <p:spPr>
          <a:xfrm>
            <a:off x="788017" y="2911206"/>
            <a:ext cx="4519966" cy="1035584"/>
          </a:xfrm>
          <a:prstGeom prst="rect">
            <a:avLst/>
          </a:prstGeom>
        </p:spPr>
        <p:txBody>
          <a:bodyPr anchor="ctr">
            <a:noAutofit/>
          </a:bodyPr>
          <a:lstStyle>
            <a:lvl1pPr marL="0" marR="0" indent="0" algn="l" defTabSz="914400" rtl="0" eaLnBrk="1" fontAlgn="auto" latinLnBrk="0" hangingPunct="1">
              <a:lnSpc>
                <a:spcPct val="90000"/>
              </a:lnSpc>
              <a:spcBef>
                <a:spcPct val="0"/>
              </a:spcBef>
              <a:spcAft>
                <a:spcPts val="0"/>
              </a:spcAft>
              <a:buClrTx/>
              <a:buSzTx/>
              <a:buFontTx/>
              <a:buNone/>
              <a:tabLst/>
              <a:defRPr lang="da-DK" sz="3800" b="1" i="0" cap="all" baseline="0" smtClean="0">
                <a:solidFill>
                  <a:schemeClr val="bg1"/>
                </a:solidFill>
                <a:effectLst/>
                <a:latin typeface="Lato Black" panose="020F0502020204030203" pitchFamily="34"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noProof="0" dirty="0"/>
              <a:t>CAPITALIZED HEADLINE</a:t>
            </a:r>
          </a:p>
        </p:txBody>
      </p:sp>
      <p:sp>
        <p:nvSpPr>
          <p:cNvPr id="11" name="Tekstfelt 10">
            <a:extLst>
              <a:ext uri="{FF2B5EF4-FFF2-40B4-BE49-F238E27FC236}">
                <a16:creationId xmlns:a16="http://schemas.microsoft.com/office/drawing/2014/main" id="{1EEADE63-1E2F-6E41-87F7-536B1DC42FA8}"/>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chemeClr val="bg1"/>
                </a:solidFill>
                <a:latin typeface="Lato Black" panose="020F0502020204030203" pitchFamily="34" charset="77"/>
              </a:rPr>
              <a:t>‹#›</a:t>
            </a:fld>
            <a:endParaRPr lang="en-US" sz="1200" b="1" i="0" noProof="0" dirty="0">
              <a:solidFill>
                <a:schemeClr val="bg1"/>
              </a:solidFill>
              <a:latin typeface="Lato Black" panose="020F0502020204030203" pitchFamily="34" charset="77"/>
            </a:endParaRPr>
          </a:p>
        </p:txBody>
      </p:sp>
      <p:sp>
        <p:nvSpPr>
          <p:cNvPr id="14" name="Pladsholder til indhold 18">
            <a:extLst>
              <a:ext uri="{FF2B5EF4-FFF2-40B4-BE49-F238E27FC236}">
                <a16:creationId xmlns:a16="http://schemas.microsoft.com/office/drawing/2014/main" id="{CD3832A6-208A-9145-A06E-DF805A2BD9C9}"/>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chemeClr val="bg1"/>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pic>
        <p:nvPicPr>
          <p:cNvPr id="16" name="Billede 15">
            <a:extLst>
              <a:ext uri="{FF2B5EF4-FFF2-40B4-BE49-F238E27FC236}">
                <a16:creationId xmlns:a16="http://schemas.microsoft.com/office/drawing/2014/main" id="{8A80575E-1CDA-B544-818F-EAE7B7DDA2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Tree>
    <p:extLst>
      <p:ext uri="{BB962C8B-B14F-4D97-AF65-F5344CB8AC3E}">
        <p14:creationId xmlns:p14="http://schemas.microsoft.com/office/powerpoint/2010/main" val="112815819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pact slide">
    <p:bg>
      <p:bgPr>
        <a:gradFill>
          <a:gsLst>
            <a:gs pos="0">
              <a:srgbClr val="0054FF"/>
            </a:gs>
            <a:gs pos="100000">
              <a:srgbClr val="001B52"/>
            </a:gs>
          </a:gsLst>
          <a:lin ang="5400000" scaled="1"/>
        </a:gradFill>
        <a:effectLst/>
      </p:bgPr>
    </p:bg>
    <p:spTree>
      <p:nvGrpSpPr>
        <p:cNvPr id="1" name=""/>
        <p:cNvGrpSpPr/>
        <p:nvPr/>
      </p:nvGrpSpPr>
      <p:grpSpPr>
        <a:xfrm>
          <a:off x="0" y="0"/>
          <a:ext cx="0" cy="0"/>
          <a:chOff x="0" y="0"/>
          <a:chExt cx="0" cy="0"/>
        </a:xfrm>
      </p:grpSpPr>
      <p:sp>
        <p:nvSpPr>
          <p:cNvPr id="4" name="Titel 1"/>
          <p:cNvSpPr>
            <a:spLocks noGrp="1"/>
          </p:cNvSpPr>
          <p:nvPr>
            <p:ph type="title" hasCustomPrompt="1"/>
          </p:nvPr>
        </p:nvSpPr>
        <p:spPr>
          <a:xfrm>
            <a:off x="625641" y="3493085"/>
            <a:ext cx="10972800" cy="1143000"/>
          </a:xfrm>
          <a:prstGeom prst="rect">
            <a:avLst/>
          </a:prstGeom>
        </p:spPr>
        <p:txBody>
          <a:bodyPr anchor="ctr">
            <a:noAutofit/>
          </a:bodyPr>
          <a:lstStyle>
            <a:lvl1pPr algn="ctr">
              <a:defRPr sz="4800" b="1" i="0" cap="all" baseline="0">
                <a:solidFill>
                  <a:schemeClr val="bg1"/>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JUST CAPITALIZED TEXT TO MAKE AN IMPACT</a:t>
            </a:r>
          </a:p>
        </p:txBody>
      </p:sp>
      <p:pic>
        <p:nvPicPr>
          <p:cNvPr id="8" name="Billede 7">
            <a:extLst>
              <a:ext uri="{FF2B5EF4-FFF2-40B4-BE49-F238E27FC236}">
                <a16:creationId xmlns:a16="http://schemas.microsoft.com/office/drawing/2014/main" id="{6A5231C7-3C43-F046-8DD5-906B705A8DBB}"/>
              </a:ext>
            </a:extLst>
          </p:cNvPr>
          <p:cNvPicPr>
            <a:picLocks noChangeAspect="1"/>
          </p:cNvPicPr>
          <p:nvPr userDrawn="1"/>
        </p:nvPicPr>
        <p:blipFill>
          <a:blip r:embed="rId2"/>
          <a:stretch>
            <a:fillRect/>
          </a:stretch>
        </p:blipFill>
        <p:spPr>
          <a:xfrm>
            <a:off x="9853177" y="6114670"/>
            <a:ext cx="1641729" cy="363075"/>
          </a:xfrm>
          <a:prstGeom prst="rect">
            <a:avLst/>
          </a:prstGeom>
        </p:spPr>
      </p:pic>
      <p:grpSp>
        <p:nvGrpSpPr>
          <p:cNvPr id="2" name="Gruppe 1">
            <a:extLst>
              <a:ext uri="{FF2B5EF4-FFF2-40B4-BE49-F238E27FC236}">
                <a16:creationId xmlns:a16="http://schemas.microsoft.com/office/drawing/2014/main" id="{2060AEB6-37B1-DE4B-B54F-8B16CEEB9894}"/>
              </a:ext>
            </a:extLst>
          </p:cNvPr>
          <p:cNvGrpSpPr/>
          <p:nvPr userDrawn="1"/>
        </p:nvGrpSpPr>
        <p:grpSpPr>
          <a:xfrm>
            <a:off x="8152373" y="1"/>
            <a:ext cx="3160669" cy="2224548"/>
            <a:chOff x="6890098" y="0"/>
            <a:chExt cx="3912627" cy="2753793"/>
          </a:xfrm>
        </p:grpSpPr>
        <p:sp>
          <p:nvSpPr>
            <p:cNvPr id="18" name="Kombinationstegning 17">
              <a:extLst>
                <a:ext uri="{FF2B5EF4-FFF2-40B4-BE49-F238E27FC236}">
                  <a16:creationId xmlns:a16="http://schemas.microsoft.com/office/drawing/2014/main" id="{7E2B7EA4-5F0F-EA41-85DC-4DF6793DF792}"/>
                </a:ext>
              </a:extLst>
            </p:cNvPr>
            <p:cNvSpPr/>
            <p:nvPr/>
          </p:nvSpPr>
          <p:spPr>
            <a:xfrm rot="5400000">
              <a:off x="8056208" y="7275"/>
              <a:ext cx="2753792" cy="2739243"/>
            </a:xfrm>
            <a:custGeom>
              <a:avLst/>
              <a:gdLst>
                <a:gd name="connsiteX0" fmla="*/ 0 w 2753792"/>
                <a:gd name="connsiteY0" fmla="*/ 1565891 h 2739243"/>
                <a:gd name="connsiteX1" fmla="*/ 0 w 2753792"/>
                <a:gd name="connsiteY1" fmla="*/ 0 h 2739243"/>
                <a:gd name="connsiteX2" fmla="*/ 2753792 w 2753792"/>
                <a:gd name="connsiteY2" fmla="*/ 1173352 h 2739243"/>
                <a:gd name="connsiteX3" fmla="*/ 2753792 w 2753792"/>
                <a:gd name="connsiteY3" fmla="*/ 2739243 h 2739243"/>
              </a:gdLst>
              <a:ahLst/>
              <a:cxnLst>
                <a:cxn ang="0">
                  <a:pos x="connsiteX0" y="connsiteY0"/>
                </a:cxn>
                <a:cxn ang="0">
                  <a:pos x="connsiteX1" y="connsiteY1"/>
                </a:cxn>
                <a:cxn ang="0">
                  <a:pos x="connsiteX2" y="connsiteY2"/>
                </a:cxn>
                <a:cxn ang="0">
                  <a:pos x="connsiteX3" y="connsiteY3"/>
                </a:cxn>
              </a:cxnLst>
              <a:rect l="l" t="t" r="r" b="b"/>
              <a:pathLst>
                <a:path w="2753792" h="2739243">
                  <a:moveTo>
                    <a:pt x="0" y="1565891"/>
                  </a:moveTo>
                  <a:lnTo>
                    <a:pt x="0" y="0"/>
                  </a:lnTo>
                  <a:lnTo>
                    <a:pt x="2753792" y="1173352"/>
                  </a:lnTo>
                  <a:lnTo>
                    <a:pt x="2753792" y="2739243"/>
                  </a:lnTo>
                  <a:close/>
                </a:path>
              </a:pathLst>
            </a:custGeom>
            <a:solidFill>
              <a:srgbClr val="00287A"/>
            </a:solidFill>
            <a:ln w="6350" cap="flat">
              <a:noFill/>
              <a:prstDash val="solid"/>
              <a:miter/>
            </a:ln>
          </p:spPr>
          <p:txBody>
            <a:bodyPr rtlCol="0" anchor="ctr"/>
            <a:lstStyle/>
            <a:p>
              <a:endParaRPr lang="da-DK" dirty="0"/>
            </a:p>
          </p:txBody>
        </p:sp>
        <p:sp>
          <p:nvSpPr>
            <p:cNvPr id="17" name="Kombinationstegning 16">
              <a:extLst>
                <a:ext uri="{FF2B5EF4-FFF2-40B4-BE49-F238E27FC236}">
                  <a16:creationId xmlns:a16="http://schemas.microsoft.com/office/drawing/2014/main" id="{7122DE44-4301-F240-9045-493882A7BD5F}"/>
                </a:ext>
              </a:extLst>
            </p:cNvPr>
            <p:cNvSpPr/>
            <p:nvPr/>
          </p:nvSpPr>
          <p:spPr>
            <a:xfrm rot="5400000">
              <a:off x="6882840" y="7258"/>
              <a:ext cx="2753792" cy="2739276"/>
            </a:xfrm>
            <a:custGeom>
              <a:avLst/>
              <a:gdLst>
                <a:gd name="connsiteX0" fmla="*/ 0 w 2753792"/>
                <a:gd name="connsiteY0" fmla="*/ 2739276 h 2739276"/>
                <a:gd name="connsiteX1" fmla="*/ 0 w 2753792"/>
                <a:gd name="connsiteY1" fmla="*/ 1173353 h 2739276"/>
                <a:gd name="connsiteX2" fmla="*/ 2753792 w 2753792"/>
                <a:gd name="connsiteY2" fmla="*/ 0 h 2739276"/>
                <a:gd name="connsiteX3" fmla="*/ 2753792 w 2753792"/>
                <a:gd name="connsiteY3" fmla="*/ 1565892 h 2739276"/>
              </a:gdLst>
              <a:ahLst/>
              <a:cxnLst>
                <a:cxn ang="0">
                  <a:pos x="connsiteX0" y="connsiteY0"/>
                </a:cxn>
                <a:cxn ang="0">
                  <a:pos x="connsiteX1" y="connsiteY1"/>
                </a:cxn>
                <a:cxn ang="0">
                  <a:pos x="connsiteX2" y="connsiteY2"/>
                </a:cxn>
                <a:cxn ang="0">
                  <a:pos x="connsiteX3" y="connsiteY3"/>
                </a:cxn>
              </a:cxnLst>
              <a:rect l="l" t="t" r="r" b="b"/>
              <a:pathLst>
                <a:path w="2753792" h="2739276">
                  <a:moveTo>
                    <a:pt x="0" y="2739276"/>
                  </a:moveTo>
                  <a:lnTo>
                    <a:pt x="0" y="1173353"/>
                  </a:lnTo>
                  <a:lnTo>
                    <a:pt x="2753792" y="0"/>
                  </a:lnTo>
                  <a:lnTo>
                    <a:pt x="2753792" y="1565892"/>
                  </a:lnTo>
                  <a:close/>
                </a:path>
              </a:pathLst>
            </a:custGeom>
            <a:solidFill>
              <a:srgbClr val="0080FF"/>
            </a:solidFill>
            <a:ln w="6350" cap="flat">
              <a:noFill/>
              <a:prstDash val="solid"/>
              <a:miter/>
            </a:ln>
          </p:spPr>
          <p:txBody>
            <a:bodyPr rtlCol="0" anchor="ctr"/>
            <a:lstStyle/>
            <a:p>
              <a:endParaRPr lang="da-DK" dirty="0"/>
            </a:p>
          </p:txBody>
        </p:sp>
        <p:sp>
          <p:nvSpPr>
            <p:cNvPr id="16" name="Grafik 29">
              <a:extLst>
                <a:ext uri="{FF2B5EF4-FFF2-40B4-BE49-F238E27FC236}">
                  <a16:creationId xmlns:a16="http://schemas.microsoft.com/office/drawing/2014/main" id="{9347B240-80F8-AC44-9265-F72EEBE44A75}"/>
                </a:ext>
              </a:extLst>
            </p:cNvPr>
            <p:cNvSpPr/>
            <p:nvPr/>
          </p:nvSpPr>
          <p:spPr>
            <a:xfrm rot="5400000">
              <a:off x="7927620" y="1052036"/>
              <a:ext cx="1837616" cy="1565890"/>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grpSp>
      <p:sp>
        <p:nvSpPr>
          <p:cNvPr id="11" name="Tekstfelt 10">
            <a:extLst>
              <a:ext uri="{FF2B5EF4-FFF2-40B4-BE49-F238E27FC236}">
                <a16:creationId xmlns:a16="http://schemas.microsoft.com/office/drawing/2014/main" id="{3D48686A-E062-0846-BA52-CFDC4ADE46A4}"/>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3" name="Pladsholder til indhold 18">
            <a:extLst>
              <a:ext uri="{FF2B5EF4-FFF2-40B4-BE49-F238E27FC236}">
                <a16:creationId xmlns:a16="http://schemas.microsoft.com/office/drawing/2014/main" id="{CBB8C2FA-392A-0740-A75B-C7B06A9798E9}"/>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chemeClr val="bg1"/>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Tree>
    <p:extLst>
      <p:ext uri="{BB962C8B-B14F-4D97-AF65-F5344CB8AC3E}">
        <p14:creationId xmlns:p14="http://schemas.microsoft.com/office/powerpoint/2010/main" val="179191042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NT TES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pic>
        <p:nvPicPr>
          <p:cNvPr id="14" name="Billede 13">
            <a:extLst>
              <a:ext uri="{FF2B5EF4-FFF2-40B4-BE49-F238E27FC236}">
                <a16:creationId xmlns:a16="http://schemas.microsoft.com/office/drawing/2014/main" id="{C7919D5E-AAC6-A143-B1D4-EBFF18F68B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pic>
        <p:nvPicPr>
          <p:cNvPr id="5" name="Billede 4">
            <a:extLst>
              <a:ext uri="{FF2B5EF4-FFF2-40B4-BE49-F238E27FC236}">
                <a16:creationId xmlns:a16="http://schemas.microsoft.com/office/drawing/2014/main" id="{52863882-5F95-E340-9795-31BF11A27DB4}"/>
              </a:ext>
            </a:extLst>
          </p:cNvPr>
          <p:cNvPicPr>
            <a:picLocks noChangeAspect="1"/>
          </p:cNvPicPr>
          <p:nvPr userDrawn="1"/>
        </p:nvPicPr>
        <p:blipFill>
          <a:blip r:embed="rId3"/>
          <a:stretch>
            <a:fillRect/>
          </a:stretch>
        </p:blipFill>
        <p:spPr>
          <a:xfrm>
            <a:off x="1418246" y="674882"/>
            <a:ext cx="10425653" cy="5508235"/>
          </a:xfrm>
          <a:prstGeom prst="rect">
            <a:avLst/>
          </a:prstGeom>
        </p:spPr>
      </p:pic>
      <p:sp>
        <p:nvSpPr>
          <p:cNvPr id="7" name="Title 1"/>
          <p:cNvSpPr>
            <a:spLocks noGrp="1"/>
          </p:cNvSpPr>
          <p:nvPr>
            <p:ph type="ctrTitle" hasCustomPrompt="1"/>
          </p:nvPr>
        </p:nvSpPr>
        <p:spPr>
          <a:xfrm>
            <a:off x="3789222" y="2034178"/>
            <a:ext cx="4613555" cy="1583184"/>
          </a:xfrm>
          <a:prstGeom prst="rect">
            <a:avLst/>
          </a:prstGeom>
        </p:spPr>
        <p:txBody>
          <a:bodyPr anchor="ctr">
            <a:normAutofit/>
          </a:bodyPr>
          <a:lstStyle>
            <a:lvl1pPr algn="ctr">
              <a:defRPr sz="4700" b="1" i="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THE RIGHT FONT</a:t>
            </a:r>
          </a:p>
        </p:txBody>
      </p:sp>
      <p:cxnSp>
        <p:nvCxnSpPr>
          <p:cNvPr id="20" name="Lige forbindelse 19">
            <a:extLst>
              <a:ext uri="{FF2B5EF4-FFF2-40B4-BE49-F238E27FC236}">
                <a16:creationId xmlns:a16="http://schemas.microsoft.com/office/drawing/2014/main" id="{DF5765B0-444E-2D4D-BDDD-F11C3900BC03}"/>
              </a:ext>
            </a:extLst>
          </p:cNvPr>
          <p:cNvCxnSpPr>
            <a:cxnSpLocks/>
          </p:cNvCxnSpPr>
          <p:nvPr userDrawn="1"/>
        </p:nvCxnSpPr>
        <p:spPr>
          <a:xfrm>
            <a:off x="8332967" y="2698966"/>
            <a:ext cx="1305688" cy="0"/>
          </a:xfrm>
          <a:prstGeom prst="line">
            <a:avLst/>
          </a:prstGeom>
          <a:ln>
            <a:solidFill>
              <a:srgbClr val="F51E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27420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Cool Stats">
    <p:bg>
      <p:bgPr>
        <a:gradFill>
          <a:gsLst>
            <a:gs pos="0">
              <a:srgbClr val="00287A"/>
            </a:gs>
            <a:gs pos="100000">
              <a:srgbClr val="001B52"/>
            </a:gs>
          </a:gsLst>
          <a:lin ang="5400000" scaled="1"/>
        </a:gradFill>
        <a:effectLst/>
      </p:bgPr>
    </p:bg>
    <p:spTree>
      <p:nvGrpSpPr>
        <p:cNvPr id="1" name=""/>
        <p:cNvGrpSpPr/>
        <p:nvPr/>
      </p:nvGrpSpPr>
      <p:grpSpPr>
        <a:xfrm>
          <a:off x="0" y="0"/>
          <a:ext cx="0" cy="0"/>
          <a:chOff x="0" y="0"/>
          <a:chExt cx="0" cy="0"/>
        </a:xfrm>
      </p:grpSpPr>
      <p:sp>
        <p:nvSpPr>
          <p:cNvPr id="16" name="Retvinklet trekant 15">
            <a:extLst>
              <a:ext uri="{FF2B5EF4-FFF2-40B4-BE49-F238E27FC236}">
                <a16:creationId xmlns:a16="http://schemas.microsoft.com/office/drawing/2014/main" id="{6AFD92A3-D610-F548-B95D-784867E231FA}"/>
              </a:ext>
            </a:extLst>
          </p:cNvPr>
          <p:cNvSpPr/>
          <p:nvPr userDrawn="1"/>
        </p:nvSpPr>
        <p:spPr>
          <a:xfrm rot="10800000" flipH="1">
            <a:off x="0" y="0"/>
            <a:ext cx="4532243" cy="20955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tvinklet trekant 21">
            <a:extLst>
              <a:ext uri="{FF2B5EF4-FFF2-40B4-BE49-F238E27FC236}">
                <a16:creationId xmlns:a16="http://schemas.microsoft.com/office/drawing/2014/main" id="{AC328E3D-ABC8-C54C-B1C4-D987D334729C}"/>
              </a:ext>
            </a:extLst>
          </p:cNvPr>
          <p:cNvSpPr/>
          <p:nvPr userDrawn="1"/>
        </p:nvSpPr>
        <p:spPr>
          <a:xfrm flipH="1">
            <a:off x="7851718" y="4970835"/>
            <a:ext cx="4340282" cy="188716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Tekstfelt 8">
            <a:extLst>
              <a:ext uri="{FF2B5EF4-FFF2-40B4-BE49-F238E27FC236}">
                <a16:creationId xmlns:a16="http://schemas.microsoft.com/office/drawing/2014/main" id="{4FC34EEF-0FCA-AD4B-93E4-AC48C9E9C6A8}"/>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pic>
        <p:nvPicPr>
          <p:cNvPr id="10" name="Billede 9">
            <a:extLst>
              <a:ext uri="{FF2B5EF4-FFF2-40B4-BE49-F238E27FC236}">
                <a16:creationId xmlns:a16="http://schemas.microsoft.com/office/drawing/2014/main" id="{61B641F6-57D7-3649-8E81-ABDE8161F1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1" name="Pladsholder til indhold 18">
            <a:extLst>
              <a:ext uri="{FF2B5EF4-FFF2-40B4-BE49-F238E27FC236}">
                <a16:creationId xmlns:a16="http://schemas.microsoft.com/office/drawing/2014/main" id="{633CBAD9-D3C8-9047-9715-77315841C735}"/>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
        <p:nvSpPr>
          <p:cNvPr id="3" name="Text Placeholder 5">
            <a:extLst>
              <a:ext uri="{FF2B5EF4-FFF2-40B4-BE49-F238E27FC236}">
                <a16:creationId xmlns:a16="http://schemas.microsoft.com/office/drawing/2014/main" id="{491E4C75-7377-4341-B472-272A54F67B42}"/>
              </a:ext>
            </a:extLst>
          </p:cNvPr>
          <p:cNvSpPr>
            <a:spLocks noGrp="1"/>
          </p:cNvSpPr>
          <p:nvPr>
            <p:ph type="body" sz="quarter" idx="10" hasCustomPrompt="1"/>
          </p:nvPr>
        </p:nvSpPr>
        <p:spPr>
          <a:xfrm>
            <a:off x="2184400" y="1473200"/>
            <a:ext cx="7823200" cy="3467100"/>
          </a:xfrm>
          <a:prstGeom prst="rect">
            <a:avLst/>
          </a:prstGeom>
        </p:spPr>
        <p:txBody>
          <a:bodyPr vert="horz" anchor="ctr" anchorCtr="0"/>
          <a:lstStyle>
            <a:lvl1pPr marL="0" indent="0" algn="ctr">
              <a:buNone/>
              <a:defRPr sz="24500" b="1" i="0">
                <a:solidFill>
                  <a:srgbClr val="0080FF"/>
                </a:solidFill>
                <a:latin typeface="Lato Black" panose="020F0502020204030203" pitchFamily="34" charset="77"/>
                <a:ea typeface="Lato Black" panose="020F0502020204030203" pitchFamily="34" charset="77"/>
                <a:cs typeface="Lato Black" panose="020F0502020204030203" pitchFamily="34" charset="77"/>
              </a:defRPr>
            </a:lvl1pPr>
            <a:lvl2pPr marL="317500" indent="0">
              <a:buNone/>
              <a:defRPr b="0" i="0">
                <a:latin typeface="Circular Pro Bold"/>
                <a:cs typeface="Circular Pro Bold"/>
              </a:defRPr>
            </a:lvl2pPr>
            <a:lvl3pPr marL="635000" indent="0">
              <a:buNone/>
              <a:defRPr b="0" i="0">
                <a:latin typeface="Circular Pro Bold"/>
                <a:cs typeface="Circular Pro Bold"/>
              </a:defRPr>
            </a:lvl3pPr>
            <a:lvl4pPr marL="952500" indent="0">
              <a:buNone/>
              <a:defRPr b="0" i="0">
                <a:latin typeface="Circular Pro Bold"/>
                <a:cs typeface="Circular Pro Bold"/>
              </a:defRPr>
            </a:lvl4pPr>
            <a:lvl5pPr marL="1270000" indent="0">
              <a:buNone/>
              <a:defRPr b="0" i="0">
                <a:latin typeface="Circular Pro Bold"/>
                <a:cs typeface="Circular Pro Bold"/>
              </a:defRPr>
            </a:lvl5pPr>
          </a:lstStyle>
          <a:p>
            <a:pPr lvl="0"/>
            <a:r>
              <a:rPr lang="en-US" noProof="0" dirty="0"/>
              <a:t>2659</a:t>
            </a:r>
          </a:p>
        </p:txBody>
      </p:sp>
      <p:sp>
        <p:nvSpPr>
          <p:cNvPr id="4" name="Text Placeholder 7">
            <a:extLst>
              <a:ext uri="{FF2B5EF4-FFF2-40B4-BE49-F238E27FC236}">
                <a16:creationId xmlns:a16="http://schemas.microsoft.com/office/drawing/2014/main" id="{97FD0878-7CBE-2F40-8B6E-8E780CD6BE06}"/>
              </a:ext>
            </a:extLst>
          </p:cNvPr>
          <p:cNvSpPr>
            <a:spLocks noGrp="1"/>
          </p:cNvSpPr>
          <p:nvPr>
            <p:ph type="body" sz="quarter" idx="11" hasCustomPrompt="1"/>
          </p:nvPr>
        </p:nvSpPr>
        <p:spPr>
          <a:xfrm>
            <a:off x="2914650" y="1181100"/>
            <a:ext cx="6362700" cy="914400"/>
          </a:xfrm>
          <a:prstGeom prst="rect">
            <a:avLst/>
          </a:prstGeom>
        </p:spPr>
        <p:txBody>
          <a:bodyPr vert="horz"/>
          <a:lstStyle>
            <a:lvl1pPr marL="0" indent="0" algn="ctr">
              <a:buNone/>
              <a:defRPr sz="4250" b="1" i="0" cap="all" baseline="0">
                <a:solidFill>
                  <a:schemeClr val="bg1"/>
                </a:solidFill>
                <a:latin typeface="Lato" panose="020F0502020204030203" pitchFamily="34" charset="77"/>
                <a:ea typeface="Lato" panose="020F0502020204030203" pitchFamily="34" charset="77"/>
                <a:cs typeface="Lato" panose="020F0502020204030203" pitchFamily="34" charset="77"/>
              </a:defRPr>
            </a:lvl1pPr>
            <a:lvl2pPr marL="317500" indent="0">
              <a:buNone/>
              <a:defRPr b="0" i="0">
                <a:latin typeface="Circular Pro Bold"/>
                <a:cs typeface="Circular Pro Bold"/>
              </a:defRPr>
            </a:lvl2pPr>
            <a:lvl3pPr marL="635000" indent="0">
              <a:buNone/>
              <a:defRPr b="0" i="0">
                <a:latin typeface="Circular Pro Bold"/>
                <a:cs typeface="Circular Pro Bold"/>
              </a:defRPr>
            </a:lvl3pPr>
            <a:lvl4pPr marL="952500" indent="0">
              <a:buNone/>
              <a:defRPr b="0" i="0">
                <a:latin typeface="Circular Pro Bold"/>
                <a:cs typeface="Circular Pro Bold"/>
              </a:defRPr>
            </a:lvl4pPr>
            <a:lvl5pPr marL="1270000" indent="0">
              <a:buNone/>
              <a:defRPr b="0" i="0">
                <a:latin typeface="Circular Pro Bold"/>
                <a:cs typeface="Circular Pro Bold"/>
              </a:defRPr>
            </a:lvl5pPr>
          </a:lstStyle>
          <a:p>
            <a:pPr lvl="0"/>
            <a:r>
              <a:rPr lang="en-US" noProof="0" dirty="0"/>
              <a:t>BIG COOL STATS</a:t>
            </a:r>
          </a:p>
        </p:txBody>
      </p:sp>
      <p:sp>
        <p:nvSpPr>
          <p:cNvPr id="5" name="Text Placeholder 7">
            <a:extLst>
              <a:ext uri="{FF2B5EF4-FFF2-40B4-BE49-F238E27FC236}">
                <a16:creationId xmlns:a16="http://schemas.microsoft.com/office/drawing/2014/main" id="{B48377B9-F5DB-9D4D-A57C-60CE5F9B6CF2}"/>
              </a:ext>
            </a:extLst>
          </p:cNvPr>
          <p:cNvSpPr>
            <a:spLocks noGrp="1"/>
          </p:cNvSpPr>
          <p:nvPr>
            <p:ph type="body" sz="quarter" idx="13" hasCustomPrompt="1"/>
          </p:nvPr>
        </p:nvSpPr>
        <p:spPr>
          <a:xfrm>
            <a:off x="1284515" y="4483100"/>
            <a:ext cx="9622970" cy="914400"/>
          </a:xfrm>
          <a:prstGeom prst="rect">
            <a:avLst/>
          </a:prstGeom>
        </p:spPr>
        <p:txBody>
          <a:bodyPr vert="horz"/>
          <a:lstStyle>
            <a:lvl1pPr marL="0" indent="0" algn="ctr">
              <a:buNone/>
              <a:defRPr sz="4250" b="1" i="0" baseline="0">
                <a:solidFill>
                  <a:srgbClr val="35CED4"/>
                </a:solidFill>
                <a:latin typeface="Lato" panose="020F0502020204030203" pitchFamily="34" charset="77"/>
                <a:ea typeface="Lato" panose="020F0502020204030203" pitchFamily="34" charset="77"/>
                <a:cs typeface="Lato" panose="020F0502020204030203" pitchFamily="34" charset="77"/>
              </a:defRPr>
            </a:lvl1pPr>
            <a:lvl2pPr marL="317500" indent="0">
              <a:buNone/>
              <a:defRPr b="0" i="0">
                <a:latin typeface="Circular Pro Bold"/>
                <a:cs typeface="Circular Pro Bold"/>
              </a:defRPr>
            </a:lvl2pPr>
            <a:lvl3pPr marL="635000" indent="0">
              <a:buNone/>
              <a:defRPr b="0" i="0">
                <a:latin typeface="Circular Pro Bold"/>
                <a:cs typeface="Circular Pro Bold"/>
              </a:defRPr>
            </a:lvl3pPr>
            <a:lvl4pPr marL="952500" indent="0">
              <a:buNone/>
              <a:defRPr b="0" i="0">
                <a:latin typeface="Circular Pro Bold"/>
                <a:cs typeface="Circular Pro Bold"/>
              </a:defRPr>
            </a:lvl4pPr>
            <a:lvl5pPr marL="1270000" indent="0">
              <a:buNone/>
              <a:defRPr b="0" i="0">
                <a:latin typeface="Circular Pro Bold"/>
                <a:cs typeface="Circular Pro Bold"/>
              </a:defRPr>
            </a:lvl5pPr>
          </a:lstStyle>
          <a:p>
            <a:pPr lvl="0"/>
            <a:r>
              <a:rPr lang="en-US" noProof="0" dirty="0"/>
              <a:t>of super awesome things</a:t>
            </a:r>
          </a:p>
        </p:txBody>
      </p:sp>
    </p:spTree>
    <p:extLst>
      <p:ext uri="{BB962C8B-B14F-4D97-AF65-F5344CB8AC3E}">
        <p14:creationId xmlns:p14="http://schemas.microsoft.com/office/powerpoint/2010/main" val="13551556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esenter information">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DF599676-FCFE-A444-94EC-F1E4BB389168}"/>
              </a:ext>
            </a:extLst>
          </p:cNvPr>
          <p:cNvSpPr/>
          <p:nvPr userDrawn="1"/>
        </p:nvSpPr>
        <p:spPr>
          <a:xfrm>
            <a:off x="0" y="0"/>
            <a:ext cx="6096000" cy="6858000"/>
          </a:xfrm>
          <a:prstGeom prst="rect">
            <a:avLst/>
          </a:prstGeom>
          <a:gradFill>
            <a:gsLst>
              <a:gs pos="0">
                <a:srgbClr val="00287A"/>
              </a:gs>
              <a:gs pos="100000">
                <a:srgbClr val="001B52"/>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IBM Plex Sans" panose="020B0503050203000203" pitchFamily="34" charset="77"/>
            </a:endParaRPr>
          </a:p>
        </p:txBody>
      </p:sp>
      <p:sp>
        <p:nvSpPr>
          <p:cNvPr id="10" name="Pladsholder til billede 9"/>
          <p:cNvSpPr>
            <a:spLocks noGrp="1"/>
          </p:cNvSpPr>
          <p:nvPr>
            <p:ph type="pic" sz="quarter" idx="10" hasCustomPrompt="1"/>
          </p:nvPr>
        </p:nvSpPr>
        <p:spPr>
          <a:xfrm>
            <a:off x="8248605" y="1831065"/>
            <a:ext cx="1796635" cy="1796635"/>
          </a:xfrm>
          <a:prstGeom prst="ellipse">
            <a:avLst/>
          </a:prstGeom>
          <a:solidFill>
            <a:srgbClr val="F51E55"/>
          </a:solidFill>
          <a:ln>
            <a:noFill/>
          </a:ln>
        </p:spPr>
        <p:txBody>
          <a:bodyPr anchor="ctr"/>
          <a:lstStyle>
            <a:lvl1pPr marL="0" indent="0" algn="ctr">
              <a:buNone/>
              <a:defRPr sz="1600" b="0" i="0">
                <a:solidFill>
                  <a:schemeClr val="bg1"/>
                </a:solidFill>
                <a:latin typeface="Lato" panose="020F0502020204030203" pitchFamily="34" charset="77"/>
                <a:ea typeface="Lato" panose="020F0502020204030203" pitchFamily="34" charset="77"/>
                <a:cs typeface="Lato" panose="020F0502020204030203" pitchFamily="34" charset="77"/>
              </a:defRPr>
            </a:lvl1pPr>
          </a:lstStyle>
          <a:p>
            <a:r>
              <a:rPr lang="en-US" noProof="0" dirty="0"/>
              <a:t>Insert your profile picture</a:t>
            </a:r>
          </a:p>
        </p:txBody>
      </p:sp>
      <p:sp>
        <p:nvSpPr>
          <p:cNvPr id="14" name="Pladsholder til tekst 13"/>
          <p:cNvSpPr>
            <a:spLocks noGrp="1"/>
          </p:cNvSpPr>
          <p:nvPr>
            <p:ph type="body" sz="quarter" idx="11" hasCustomPrompt="1"/>
          </p:nvPr>
        </p:nvSpPr>
        <p:spPr>
          <a:xfrm>
            <a:off x="6850867" y="3977330"/>
            <a:ext cx="4592110" cy="524400"/>
          </a:xfrm>
          <a:prstGeom prst="rect">
            <a:avLst/>
          </a:prstGeom>
        </p:spPr>
        <p:txBody>
          <a:bodyPr>
            <a:noAutofit/>
          </a:bodyPr>
          <a:lstStyle>
            <a:lvl1pPr marL="0" indent="0" algn="ctr">
              <a:buNone/>
              <a:defRPr sz="2000" b="0" i="0" baseline="0">
                <a:solidFill>
                  <a:srgbClr val="35CED4"/>
                </a:solidFill>
                <a:latin typeface="Lato" panose="020F0502020204030203" pitchFamily="34" charset="77"/>
                <a:ea typeface="Lato" panose="020F0502020204030203" pitchFamily="34" charset="77"/>
                <a:cs typeface="Lato" panose="020F0502020204030203" pitchFamily="34" charset="77"/>
              </a:defRPr>
            </a:lvl1pPr>
          </a:lstStyle>
          <a:p>
            <a:pPr lvl="0"/>
            <a:r>
              <a:rPr lang="en-US" noProof="0" dirty="0"/>
              <a:t>Your name </a:t>
            </a:r>
          </a:p>
          <a:p>
            <a:pPr lvl="0"/>
            <a:r>
              <a:rPr lang="en-US" noProof="0" dirty="0"/>
              <a:t>Your tittle </a:t>
            </a:r>
          </a:p>
          <a:p>
            <a:pPr lvl="0"/>
            <a:r>
              <a:rPr lang="en-US" noProof="0" dirty="0"/>
              <a:t>Your email</a:t>
            </a:r>
          </a:p>
        </p:txBody>
      </p:sp>
      <p:pic>
        <p:nvPicPr>
          <p:cNvPr id="9" name="Billede 8">
            <a:extLst>
              <a:ext uri="{FF2B5EF4-FFF2-40B4-BE49-F238E27FC236}">
                <a16:creationId xmlns:a16="http://schemas.microsoft.com/office/drawing/2014/main" id="{A010B2A5-F6F6-4445-BBD1-74417FC581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1432" y="6123216"/>
            <a:ext cx="1641730" cy="345984"/>
          </a:xfrm>
          <a:prstGeom prst="rect">
            <a:avLst/>
          </a:prstGeom>
        </p:spPr>
      </p:pic>
      <p:grpSp>
        <p:nvGrpSpPr>
          <p:cNvPr id="5" name="Gruppe 4">
            <a:extLst>
              <a:ext uri="{FF2B5EF4-FFF2-40B4-BE49-F238E27FC236}">
                <a16:creationId xmlns:a16="http://schemas.microsoft.com/office/drawing/2014/main" id="{BCE1DCA3-0744-304B-B176-607598B93E20}"/>
              </a:ext>
            </a:extLst>
          </p:cNvPr>
          <p:cNvGrpSpPr/>
          <p:nvPr userDrawn="1"/>
        </p:nvGrpSpPr>
        <p:grpSpPr>
          <a:xfrm>
            <a:off x="2116249" y="1123282"/>
            <a:ext cx="3979751" cy="5729612"/>
            <a:chOff x="1842102" y="657934"/>
            <a:chExt cx="3979751" cy="5729612"/>
          </a:xfrm>
        </p:grpSpPr>
        <p:sp>
          <p:nvSpPr>
            <p:cNvPr id="17" name="Kombinationstegning 16">
              <a:extLst>
                <a:ext uri="{FF2B5EF4-FFF2-40B4-BE49-F238E27FC236}">
                  <a16:creationId xmlns:a16="http://schemas.microsoft.com/office/drawing/2014/main" id="{7288AD65-C930-6542-A052-AE09DEAA713A}"/>
                </a:ext>
              </a:extLst>
            </p:cNvPr>
            <p:cNvSpPr/>
            <p:nvPr/>
          </p:nvSpPr>
          <p:spPr>
            <a:xfrm>
              <a:off x="3763642" y="4214329"/>
              <a:ext cx="2058211" cy="1220177"/>
            </a:xfrm>
            <a:custGeom>
              <a:avLst/>
              <a:gdLst>
                <a:gd name="connsiteX0" fmla="*/ 519811 w 2058211"/>
                <a:gd name="connsiteY0" fmla="*/ 0 h 1220177"/>
                <a:gd name="connsiteX1" fmla="*/ 2058211 w 2058211"/>
                <a:gd name="connsiteY1" fmla="*/ 0 h 1220177"/>
                <a:gd name="connsiteX2" fmla="*/ 2058211 w 2058211"/>
                <a:gd name="connsiteY2" fmla="*/ 1220177 h 1220177"/>
                <a:gd name="connsiteX3" fmla="*/ 0 w 2058211"/>
                <a:gd name="connsiteY3" fmla="*/ 1220177 h 1220177"/>
              </a:gdLst>
              <a:ahLst/>
              <a:cxnLst>
                <a:cxn ang="0">
                  <a:pos x="connsiteX0" y="connsiteY0"/>
                </a:cxn>
                <a:cxn ang="0">
                  <a:pos x="connsiteX1" y="connsiteY1"/>
                </a:cxn>
                <a:cxn ang="0">
                  <a:pos x="connsiteX2" y="connsiteY2"/>
                </a:cxn>
                <a:cxn ang="0">
                  <a:pos x="connsiteX3" y="connsiteY3"/>
                </a:cxn>
              </a:cxnLst>
              <a:rect l="l" t="t" r="r" b="b"/>
              <a:pathLst>
                <a:path w="2058211" h="1220177">
                  <a:moveTo>
                    <a:pt x="519811" y="0"/>
                  </a:moveTo>
                  <a:lnTo>
                    <a:pt x="2058211" y="0"/>
                  </a:lnTo>
                  <a:lnTo>
                    <a:pt x="2058211" y="1220177"/>
                  </a:lnTo>
                  <a:lnTo>
                    <a:pt x="0" y="1220177"/>
                  </a:lnTo>
                  <a:close/>
                </a:path>
              </a:pathLst>
            </a:custGeom>
            <a:solidFill>
              <a:srgbClr val="00287A"/>
            </a:solidFill>
            <a:ln w="6350" cap="flat">
              <a:noFill/>
              <a:prstDash val="solid"/>
              <a:miter/>
            </a:ln>
          </p:spPr>
          <p:txBody>
            <a:bodyPr rtlCol="0" anchor="ctr"/>
            <a:lstStyle/>
            <a:p>
              <a:endParaRPr lang="da-DK"/>
            </a:p>
          </p:txBody>
        </p:sp>
        <p:sp>
          <p:nvSpPr>
            <p:cNvPr id="16" name="Kombinationstegning 15">
              <a:extLst>
                <a:ext uri="{FF2B5EF4-FFF2-40B4-BE49-F238E27FC236}">
                  <a16:creationId xmlns:a16="http://schemas.microsoft.com/office/drawing/2014/main" id="{3159433E-0F1D-3748-B69D-4CF5CB84FD57}"/>
                </a:ext>
              </a:extLst>
            </p:cNvPr>
            <p:cNvSpPr/>
            <p:nvPr/>
          </p:nvSpPr>
          <p:spPr>
            <a:xfrm>
              <a:off x="4283451" y="657935"/>
              <a:ext cx="1538402" cy="3610483"/>
            </a:xfrm>
            <a:custGeom>
              <a:avLst/>
              <a:gdLst>
                <a:gd name="connsiteX0" fmla="*/ 0 w 1538402"/>
                <a:gd name="connsiteY0" fmla="*/ 0 h 3610483"/>
                <a:gd name="connsiteX1" fmla="*/ 1527956 w 1538402"/>
                <a:gd name="connsiteY1" fmla="*/ 0 h 3610483"/>
                <a:gd name="connsiteX2" fmla="*/ 1538402 w 1538402"/>
                <a:gd name="connsiteY2" fmla="*/ 24518 h 3610483"/>
                <a:gd name="connsiteX3" fmla="*/ 1538402 w 1538402"/>
                <a:gd name="connsiteY3" fmla="*/ 3610483 h 3610483"/>
              </a:gdLst>
              <a:ahLst/>
              <a:cxnLst>
                <a:cxn ang="0">
                  <a:pos x="connsiteX0" y="connsiteY0"/>
                </a:cxn>
                <a:cxn ang="0">
                  <a:pos x="connsiteX1" y="connsiteY1"/>
                </a:cxn>
                <a:cxn ang="0">
                  <a:pos x="connsiteX2" y="connsiteY2"/>
                </a:cxn>
                <a:cxn ang="0">
                  <a:pos x="connsiteX3" y="connsiteY3"/>
                </a:cxn>
              </a:cxnLst>
              <a:rect l="l" t="t" r="r" b="b"/>
              <a:pathLst>
                <a:path w="1538402" h="3610483">
                  <a:moveTo>
                    <a:pt x="0" y="0"/>
                  </a:moveTo>
                  <a:lnTo>
                    <a:pt x="1527956" y="0"/>
                  </a:lnTo>
                  <a:lnTo>
                    <a:pt x="1538402" y="24518"/>
                  </a:lnTo>
                  <a:lnTo>
                    <a:pt x="1538402" y="3610483"/>
                  </a:lnTo>
                  <a:close/>
                </a:path>
              </a:pathLst>
            </a:custGeom>
            <a:solidFill>
              <a:srgbClr val="00287A"/>
            </a:solidFill>
            <a:ln w="6350" cap="flat">
              <a:noFill/>
              <a:prstDash val="solid"/>
              <a:miter/>
            </a:ln>
          </p:spPr>
          <p:txBody>
            <a:bodyPr rtlCol="0" anchor="ctr"/>
            <a:lstStyle/>
            <a:p>
              <a:endParaRPr lang="da-DK" dirty="0"/>
            </a:p>
          </p:txBody>
        </p:sp>
        <p:sp>
          <p:nvSpPr>
            <p:cNvPr id="13" name="Grafik 66">
              <a:extLst>
                <a:ext uri="{FF2B5EF4-FFF2-40B4-BE49-F238E27FC236}">
                  <a16:creationId xmlns:a16="http://schemas.microsoft.com/office/drawing/2014/main" id="{60D7FBA7-C36B-4341-8640-A6A7774E4B04}"/>
                </a:ext>
              </a:extLst>
            </p:cNvPr>
            <p:cNvSpPr/>
            <p:nvPr/>
          </p:nvSpPr>
          <p:spPr>
            <a:xfrm>
              <a:off x="1842102" y="657934"/>
              <a:ext cx="3969305" cy="5729612"/>
            </a:xfrm>
            <a:custGeom>
              <a:avLst/>
              <a:gdLst>
                <a:gd name="connsiteX0" fmla="*/ 1403795 w 2282380"/>
                <a:gd name="connsiteY0" fmla="*/ 0 h 3294570"/>
                <a:gd name="connsiteX1" fmla="*/ 2282381 w 2282380"/>
                <a:gd name="connsiteY1" fmla="*/ 0 h 3294570"/>
                <a:gd name="connsiteX2" fmla="*/ 878586 w 2282380"/>
                <a:gd name="connsiteY2" fmla="*/ 3294571 h 3294570"/>
                <a:gd name="connsiteX3" fmla="*/ 0 w 2282380"/>
                <a:gd name="connsiteY3" fmla="*/ 3294571 h 3294570"/>
              </a:gdLst>
              <a:ahLst/>
              <a:cxnLst>
                <a:cxn ang="0">
                  <a:pos x="connsiteX0" y="connsiteY0"/>
                </a:cxn>
                <a:cxn ang="0">
                  <a:pos x="connsiteX1" y="connsiteY1"/>
                </a:cxn>
                <a:cxn ang="0">
                  <a:pos x="connsiteX2" y="connsiteY2"/>
                </a:cxn>
                <a:cxn ang="0">
                  <a:pos x="connsiteX3" y="connsiteY3"/>
                </a:cxn>
              </a:cxnLst>
              <a:rect l="l" t="t" r="r" b="b"/>
              <a:pathLst>
                <a:path w="2282380" h="3294570">
                  <a:moveTo>
                    <a:pt x="1403795" y="0"/>
                  </a:moveTo>
                  <a:lnTo>
                    <a:pt x="2282381" y="0"/>
                  </a:lnTo>
                  <a:lnTo>
                    <a:pt x="878586" y="3294571"/>
                  </a:lnTo>
                  <a:lnTo>
                    <a:pt x="0" y="3294571"/>
                  </a:lnTo>
                  <a:close/>
                </a:path>
              </a:pathLst>
            </a:custGeom>
            <a:solidFill>
              <a:srgbClr val="0080FE"/>
            </a:solidFill>
            <a:ln w="6350" cap="flat">
              <a:noFill/>
              <a:prstDash val="solid"/>
              <a:miter/>
            </a:ln>
          </p:spPr>
          <p:txBody>
            <a:bodyPr rtlCol="0" anchor="ctr"/>
            <a:lstStyle/>
            <a:p>
              <a:endParaRPr lang="da-DK"/>
            </a:p>
          </p:txBody>
        </p:sp>
        <p:sp>
          <p:nvSpPr>
            <p:cNvPr id="15" name="Grafik 66">
              <a:extLst>
                <a:ext uri="{FF2B5EF4-FFF2-40B4-BE49-F238E27FC236}">
                  <a16:creationId xmlns:a16="http://schemas.microsoft.com/office/drawing/2014/main" id="{2049D27C-5B42-5F4D-87D8-8D1C42B557D1}"/>
                </a:ext>
              </a:extLst>
            </p:cNvPr>
            <p:cNvSpPr/>
            <p:nvPr/>
          </p:nvSpPr>
          <p:spPr>
            <a:xfrm>
              <a:off x="4283451" y="657934"/>
              <a:ext cx="1527954" cy="1792994"/>
            </a:xfrm>
            <a:custGeom>
              <a:avLst/>
              <a:gdLst>
                <a:gd name="connsiteX0" fmla="*/ 878586 w 878585"/>
                <a:gd name="connsiteY0" fmla="*/ 0 h 1030985"/>
                <a:gd name="connsiteX1" fmla="*/ 439293 w 878585"/>
                <a:gd name="connsiteY1" fmla="*/ 1030986 h 1030985"/>
                <a:gd name="connsiteX2" fmla="*/ 0 w 878585"/>
                <a:gd name="connsiteY2" fmla="*/ 0 h 1030985"/>
              </a:gdLst>
              <a:ahLst/>
              <a:cxnLst>
                <a:cxn ang="0">
                  <a:pos x="connsiteX0" y="connsiteY0"/>
                </a:cxn>
                <a:cxn ang="0">
                  <a:pos x="connsiteX1" y="connsiteY1"/>
                </a:cxn>
                <a:cxn ang="0">
                  <a:pos x="connsiteX2" y="connsiteY2"/>
                </a:cxn>
              </a:cxnLst>
              <a:rect l="l" t="t" r="r" b="b"/>
              <a:pathLst>
                <a:path w="878585" h="1030985">
                  <a:moveTo>
                    <a:pt x="878586" y="0"/>
                  </a:moveTo>
                  <a:lnTo>
                    <a:pt x="439293" y="1030986"/>
                  </a:lnTo>
                  <a:lnTo>
                    <a:pt x="0" y="0"/>
                  </a:lnTo>
                  <a:close/>
                </a:path>
              </a:pathLst>
            </a:custGeom>
            <a:solidFill>
              <a:srgbClr val="0054FF"/>
            </a:solidFill>
            <a:ln w="6350" cap="flat">
              <a:noFill/>
              <a:prstDash val="solid"/>
              <a:miter/>
            </a:ln>
          </p:spPr>
          <p:txBody>
            <a:bodyPr rtlCol="0" anchor="ctr"/>
            <a:lstStyle/>
            <a:p>
              <a:endParaRPr lang="da-DK"/>
            </a:p>
          </p:txBody>
        </p:sp>
      </p:grpSp>
    </p:spTree>
    <p:extLst>
      <p:ext uri="{BB962C8B-B14F-4D97-AF65-F5344CB8AC3E}">
        <p14:creationId xmlns:p14="http://schemas.microsoft.com/office/powerpoint/2010/main" val="178337918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ouble presenter information">
    <p:spTree>
      <p:nvGrpSpPr>
        <p:cNvPr id="1" name=""/>
        <p:cNvGrpSpPr/>
        <p:nvPr/>
      </p:nvGrpSpPr>
      <p:grpSpPr>
        <a:xfrm>
          <a:off x="0" y="0"/>
          <a:ext cx="0" cy="0"/>
          <a:chOff x="0" y="0"/>
          <a:chExt cx="0" cy="0"/>
        </a:xfrm>
      </p:grpSpPr>
      <p:sp>
        <p:nvSpPr>
          <p:cNvPr id="10" name="Pladsholder til billede 9"/>
          <p:cNvSpPr>
            <a:spLocks noGrp="1"/>
          </p:cNvSpPr>
          <p:nvPr>
            <p:ph type="pic" sz="quarter" idx="10" hasCustomPrompt="1"/>
          </p:nvPr>
        </p:nvSpPr>
        <p:spPr>
          <a:xfrm>
            <a:off x="6781218" y="1831065"/>
            <a:ext cx="1796635" cy="1796635"/>
          </a:xfrm>
          <a:prstGeom prst="ellipse">
            <a:avLst/>
          </a:prstGeom>
          <a:solidFill>
            <a:srgbClr val="F51E55"/>
          </a:solidFill>
          <a:ln>
            <a:noFill/>
          </a:ln>
        </p:spPr>
        <p:txBody>
          <a:bodyPr anchor="ctr"/>
          <a:lstStyle>
            <a:lvl1pPr marL="0" indent="0" algn="ctr">
              <a:buNone/>
              <a:defRPr sz="1600" b="0" i="0">
                <a:solidFill>
                  <a:schemeClr val="bg1"/>
                </a:solidFill>
                <a:latin typeface="Lato" panose="020F0502020204030203" pitchFamily="34" charset="77"/>
                <a:ea typeface="Lato" panose="020F0502020204030203" pitchFamily="34" charset="77"/>
                <a:cs typeface="Lato" panose="020F0502020204030203" pitchFamily="34" charset="77"/>
              </a:defRPr>
            </a:lvl1pPr>
          </a:lstStyle>
          <a:p>
            <a:r>
              <a:rPr lang="en-US" noProof="0" dirty="0"/>
              <a:t>Insert your profile picture</a:t>
            </a:r>
          </a:p>
        </p:txBody>
      </p:sp>
      <p:sp>
        <p:nvSpPr>
          <p:cNvPr id="14" name="Pladsholder til tekst 13"/>
          <p:cNvSpPr>
            <a:spLocks noGrp="1"/>
          </p:cNvSpPr>
          <p:nvPr>
            <p:ph type="body" sz="quarter" idx="11" hasCustomPrompt="1"/>
          </p:nvPr>
        </p:nvSpPr>
        <p:spPr>
          <a:xfrm>
            <a:off x="6557973" y="3977330"/>
            <a:ext cx="2243127" cy="524400"/>
          </a:xfrm>
          <a:prstGeom prst="rect">
            <a:avLst/>
          </a:prstGeom>
        </p:spPr>
        <p:txBody>
          <a:bodyPr>
            <a:noAutofit/>
          </a:bodyPr>
          <a:lstStyle>
            <a:lvl1pPr marL="0" indent="0" algn="ctr">
              <a:buNone/>
              <a:defRPr sz="2000" b="0" i="0" baseline="0">
                <a:solidFill>
                  <a:srgbClr val="35CED4"/>
                </a:solidFill>
                <a:latin typeface="Lato" panose="020F0502020204030203" pitchFamily="34" charset="77"/>
                <a:ea typeface="Lato" panose="020F0502020204030203" pitchFamily="34" charset="77"/>
                <a:cs typeface="Lato" panose="020F0502020204030203" pitchFamily="34" charset="77"/>
              </a:defRPr>
            </a:lvl1pPr>
          </a:lstStyle>
          <a:p>
            <a:pPr lvl="0"/>
            <a:r>
              <a:rPr lang="en-US" noProof="0" dirty="0"/>
              <a:t>Your name </a:t>
            </a:r>
          </a:p>
          <a:p>
            <a:pPr lvl="0"/>
            <a:r>
              <a:rPr lang="en-US" noProof="0" dirty="0"/>
              <a:t>Your tittle </a:t>
            </a:r>
          </a:p>
          <a:p>
            <a:pPr lvl="0"/>
            <a:r>
              <a:rPr lang="en-US" noProof="0" dirty="0"/>
              <a:t>Your email</a:t>
            </a:r>
          </a:p>
        </p:txBody>
      </p:sp>
      <p:pic>
        <p:nvPicPr>
          <p:cNvPr id="9" name="Billede 8">
            <a:extLst>
              <a:ext uri="{FF2B5EF4-FFF2-40B4-BE49-F238E27FC236}">
                <a16:creationId xmlns:a16="http://schemas.microsoft.com/office/drawing/2014/main" id="{A010B2A5-F6F6-4445-BBD1-74417FC581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1432" y="6123216"/>
            <a:ext cx="1641730" cy="345984"/>
          </a:xfrm>
          <a:prstGeom prst="rect">
            <a:avLst/>
          </a:prstGeom>
        </p:spPr>
      </p:pic>
      <p:sp>
        <p:nvSpPr>
          <p:cNvPr id="8" name="Pladsholder til billede 9">
            <a:extLst>
              <a:ext uri="{FF2B5EF4-FFF2-40B4-BE49-F238E27FC236}">
                <a16:creationId xmlns:a16="http://schemas.microsoft.com/office/drawing/2014/main" id="{02A49856-3C81-274D-9021-E9AD42582893}"/>
              </a:ext>
            </a:extLst>
          </p:cNvPr>
          <p:cNvSpPr>
            <a:spLocks noGrp="1"/>
          </p:cNvSpPr>
          <p:nvPr>
            <p:ph type="pic" sz="quarter" idx="12" hasCustomPrompt="1"/>
          </p:nvPr>
        </p:nvSpPr>
        <p:spPr>
          <a:xfrm>
            <a:off x="9475433" y="1831065"/>
            <a:ext cx="1796635" cy="1796635"/>
          </a:xfrm>
          <a:prstGeom prst="ellipse">
            <a:avLst/>
          </a:prstGeom>
          <a:solidFill>
            <a:srgbClr val="F51E55"/>
          </a:solidFill>
          <a:ln>
            <a:noFill/>
          </a:ln>
        </p:spPr>
        <p:txBody>
          <a:bodyPr anchor="ctr"/>
          <a:lstStyle>
            <a:lvl1pPr marL="0" indent="0" algn="ctr">
              <a:buNone/>
              <a:defRPr sz="1600" b="0" i="0">
                <a:solidFill>
                  <a:schemeClr val="bg1"/>
                </a:solidFill>
                <a:latin typeface="Lato" panose="020F0502020204030203" pitchFamily="34" charset="77"/>
                <a:ea typeface="Lato" panose="020F0502020204030203" pitchFamily="34" charset="77"/>
                <a:cs typeface="Lato" panose="020F0502020204030203" pitchFamily="34" charset="77"/>
              </a:defRPr>
            </a:lvl1pPr>
          </a:lstStyle>
          <a:p>
            <a:r>
              <a:rPr lang="en-US" noProof="0" dirty="0"/>
              <a:t>Insert your profile picture</a:t>
            </a:r>
          </a:p>
        </p:txBody>
      </p:sp>
      <p:sp>
        <p:nvSpPr>
          <p:cNvPr id="11" name="Pladsholder til tekst 13">
            <a:extLst>
              <a:ext uri="{FF2B5EF4-FFF2-40B4-BE49-F238E27FC236}">
                <a16:creationId xmlns:a16="http://schemas.microsoft.com/office/drawing/2014/main" id="{8A279E05-FE47-6C4D-A7CA-5EF1EDA6D62F}"/>
              </a:ext>
            </a:extLst>
          </p:cNvPr>
          <p:cNvSpPr>
            <a:spLocks noGrp="1"/>
          </p:cNvSpPr>
          <p:nvPr>
            <p:ph type="body" sz="quarter" idx="13" hasCustomPrompt="1"/>
          </p:nvPr>
        </p:nvSpPr>
        <p:spPr>
          <a:xfrm>
            <a:off x="9252188" y="3977330"/>
            <a:ext cx="2243127" cy="524400"/>
          </a:xfrm>
          <a:prstGeom prst="rect">
            <a:avLst/>
          </a:prstGeom>
        </p:spPr>
        <p:txBody>
          <a:bodyPr>
            <a:noAutofit/>
          </a:bodyPr>
          <a:lstStyle>
            <a:lvl1pPr marL="0" indent="0" algn="ctr">
              <a:buNone/>
              <a:defRPr sz="2000" b="0" i="0" baseline="0">
                <a:solidFill>
                  <a:srgbClr val="35CED4"/>
                </a:solidFill>
                <a:latin typeface="Lato" panose="020F0502020204030203" pitchFamily="34" charset="77"/>
                <a:ea typeface="Lato" panose="020F0502020204030203" pitchFamily="34" charset="77"/>
                <a:cs typeface="Lato" panose="020F0502020204030203" pitchFamily="34" charset="77"/>
              </a:defRPr>
            </a:lvl1pPr>
          </a:lstStyle>
          <a:p>
            <a:pPr lvl="0"/>
            <a:r>
              <a:rPr lang="en-US" noProof="0"/>
              <a:t>Your name </a:t>
            </a:r>
          </a:p>
          <a:p>
            <a:pPr lvl="0"/>
            <a:r>
              <a:rPr lang="en-US" noProof="0"/>
              <a:t>Your tittle </a:t>
            </a:r>
          </a:p>
          <a:p>
            <a:pPr lvl="0"/>
            <a:r>
              <a:rPr lang="en-US" noProof="0"/>
              <a:t>Your email</a:t>
            </a:r>
          </a:p>
        </p:txBody>
      </p:sp>
      <p:sp>
        <p:nvSpPr>
          <p:cNvPr id="18" name="Rektangel 17">
            <a:extLst>
              <a:ext uri="{FF2B5EF4-FFF2-40B4-BE49-F238E27FC236}">
                <a16:creationId xmlns:a16="http://schemas.microsoft.com/office/drawing/2014/main" id="{1C74FA58-5C59-8846-8049-586BD56F3B18}"/>
              </a:ext>
            </a:extLst>
          </p:cNvPr>
          <p:cNvSpPr/>
          <p:nvPr userDrawn="1"/>
        </p:nvSpPr>
        <p:spPr>
          <a:xfrm>
            <a:off x="0" y="0"/>
            <a:ext cx="6096000" cy="6858000"/>
          </a:xfrm>
          <a:prstGeom prst="rect">
            <a:avLst/>
          </a:prstGeom>
          <a:gradFill>
            <a:gsLst>
              <a:gs pos="0">
                <a:srgbClr val="00287A"/>
              </a:gs>
              <a:gs pos="100000">
                <a:srgbClr val="001B52"/>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IBM Plex Sans" panose="020B0503050203000203" pitchFamily="34" charset="77"/>
            </a:endParaRPr>
          </a:p>
        </p:txBody>
      </p:sp>
      <p:grpSp>
        <p:nvGrpSpPr>
          <p:cNvPr id="19" name="Gruppe 18">
            <a:extLst>
              <a:ext uri="{FF2B5EF4-FFF2-40B4-BE49-F238E27FC236}">
                <a16:creationId xmlns:a16="http://schemas.microsoft.com/office/drawing/2014/main" id="{6D2E0CA2-6675-D447-8D4D-3A6E7C121379}"/>
              </a:ext>
            </a:extLst>
          </p:cNvPr>
          <p:cNvGrpSpPr/>
          <p:nvPr userDrawn="1"/>
        </p:nvGrpSpPr>
        <p:grpSpPr>
          <a:xfrm>
            <a:off x="2116249" y="1123282"/>
            <a:ext cx="3979751" cy="5729612"/>
            <a:chOff x="1842102" y="657934"/>
            <a:chExt cx="3979751" cy="5729612"/>
          </a:xfrm>
        </p:grpSpPr>
        <p:sp>
          <p:nvSpPr>
            <p:cNvPr id="20" name="Kombinationstegning 19">
              <a:extLst>
                <a:ext uri="{FF2B5EF4-FFF2-40B4-BE49-F238E27FC236}">
                  <a16:creationId xmlns:a16="http://schemas.microsoft.com/office/drawing/2014/main" id="{BE88A67D-537E-6F4F-94C6-3B99581A1E6A}"/>
                </a:ext>
              </a:extLst>
            </p:cNvPr>
            <p:cNvSpPr/>
            <p:nvPr/>
          </p:nvSpPr>
          <p:spPr>
            <a:xfrm>
              <a:off x="3763642" y="4214329"/>
              <a:ext cx="2058211" cy="1220177"/>
            </a:xfrm>
            <a:custGeom>
              <a:avLst/>
              <a:gdLst>
                <a:gd name="connsiteX0" fmla="*/ 519811 w 2058211"/>
                <a:gd name="connsiteY0" fmla="*/ 0 h 1220177"/>
                <a:gd name="connsiteX1" fmla="*/ 2058211 w 2058211"/>
                <a:gd name="connsiteY1" fmla="*/ 0 h 1220177"/>
                <a:gd name="connsiteX2" fmla="*/ 2058211 w 2058211"/>
                <a:gd name="connsiteY2" fmla="*/ 1220177 h 1220177"/>
                <a:gd name="connsiteX3" fmla="*/ 0 w 2058211"/>
                <a:gd name="connsiteY3" fmla="*/ 1220177 h 1220177"/>
              </a:gdLst>
              <a:ahLst/>
              <a:cxnLst>
                <a:cxn ang="0">
                  <a:pos x="connsiteX0" y="connsiteY0"/>
                </a:cxn>
                <a:cxn ang="0">
                  <a:pos x="connsiteX1" y="connsiteY1"/>
                </a:cxn>
                <a:cxn ang="0">
                  <a:pos x="connsiteX2" y="connsiteY2"/>
                </a:cxn>
                <a:cxn ang="0">
                  <a:pos x="connsiteX3" y="connsiteY3"/>
                </a:cxn>
              </a:cxnLst>
              <a:rect l="l" t="t" r="r" b="b"/>
              <a:pathLst>
                <a:path w="2058211" h="1220177">
                  <a:moveTo>
                    <a:pt x="519811" y="0"/>
                  </a:moveTo>
                  <a:lnTo>
                    <a:pt x="2058211" y="0"/>
                  </a:lnTo>
                  <a:lnTo>
                    <a:pt x="2058211" y="1220177"/>
                  </a:lnTo>
                  <a:lnTo>
                    <a:pt x="0" y="1220177"/>
                  </a:lnTo>
                  <a:close/>
                </a:path>
              </a:pathLst>
            </a:custGeom>
            <a:solidFill>
              <a:srgbClr val="00287A"/>
            </a:solidFill>
            <a:ln w="6350" cap="flat">
              <a:noFill/>
              <a:prstDash val="solid"/>
              <a:miter/>
            </a:ln>
          </p:spPr>
          <p:txBody>
            <a:bodyPr rtlCol="0" anchor="ctr"/>
            <a:lstStyle/>
            <a:p>
              <a:endParaRPr lang="da-DK"/>
            </a:p>
          </p:txBody>
        </p:sp>
        <p:sp>
          <p:nvSpPr>
            <p:cNvPr id="21" name="Kombinationstegning 20">
              <a:extLst>
                <a:ext uri="{FF2B5EF4-FFF2-40B4-BE49-F238E27FC236}">
                  <a16:creationId xmlns:a16="http://schemas.microsoft.com/office/drawing/2014/main" id="{622696B1-2CC8-D54D-9870-7DDB25EC7579}"/>
                </a:ext>
              </a:extLst>
            </p:cNvPr>
            <p:cNvSpPr/>
            <p:nvPr/>
          </p:nvSpPr>
          <p:spPr>
            <a:xfrm>
              <a:off x="4283451" y="657935"/>
              <a:ext cx="1538402" cy="3610483"/>
            </a:xfrm>
            <a:custGeom>
              <a:avLst/>
              <a:gdLst>
                <a:gd name="connsiteX0" fmla="*/ 0 w 1538402"/>
                <a:gd name="connsiteY0" fmla="*/ 0 h 3610483"/>
                <a:gd name="connsiteX1" fmla="*/ 1527956 w 1538402"/>
                <a:gd name="connsiteY1" fmla="*/ 0 h 3610483"/>
                <a:gd name="connsiteX2" fmla="*/ 1538402 w 1538402"/>
                <a:gd name="connsiteY2" fmla="*/ 24518 h 3610483"/>
                <a:gd name="connsiteX3" fmla="*/ 1538402 w 1538402"/>
                <a:gd name="connsiteY3" fmla="*/ 3610483 h 3610483"/>
              </a:gdLst>
              <a:ahLst/>
              <a:cxnLst>
                <a:cxn ang="0">
                  <a:pos x="connsiteX0" y="connsiteY0"/>
                </a:cxn>
                <a:cxn ang="0">
                  <a:pos x="connsiteX1" y="connsiteY1"/>
                </a:cxn>
                <a:cxn ang="0">
                  <a:pos x="connsiteX2" y="connsiteY2"/>
                </a:cxn>
                <a:cxn ang="0">
                  <a:pos x="connsiteX3" y="connsiteY3"/>
                </a:cxn>
              </a:cxnLst>
              <a:rect l="l" t="t" r="r" b="b"/>
              <a:pathLst>
                <a:path w="1538402" h="3610483">
                  <a:moveTo>
                    <a:pt x="0" y="0"/>
                  </a:moveTo>
                  <a:lnTo>
                    <a:pt x="1527956" y="0"/>
                  </a:lnTo>
                  <a:lnTo>
                    <a:pt x="1538402" y="24518"/>
                  </a:lnTo>
                  <a:lnTo>
                    <a:pt x="1538402" y="3610483"/>
                  </a:lnTo>
                  <a:close/>
                </a:path>
              </a:pathLst>
            </a:custGeom>
            <a:solidFill>
              <a:srgbClr val="00287A"/>
            </a:solidFill>
            <a:ln w="6350" cap="flat">
              <a:noFill/>
              <a:prstDash val="solid"/>
              <a:miter/>
            </a:ln>
          </p:spPr>
          <p:txBody>
            <a:bodyPr rtlCol="0" anchor="ctr"/>
            <a:lstStyle/>
            <a:p>
              <a:endParaRPr lang="da-DK" dirty="0"/>
            </a:p>
          </p:txBody>
        </p:sp>
        <p:sp>
          <p:nvSpPr>
            <p:cNvPr id="22" name="Grafik 66">
              <a:extLst>
                <a:ext uri="{FF2B5EF4-FFF2-40B4-BE49-F238E27FC236}">
                  <a16:creationId xmlns:a16="http://schemas.microsoft.com/office/drawing/2014/main" id="{03D9EF36-1FAF-8B4A-9BD1-5D1C153D3426}"/>
                </a:ext>
              </a:extLst>
            </p:cNvPr>
            <p:cNvSpPr/>
            <p:nvPr/>
          </p:nvSpPr>
          <p:spPr>
            <a:xfrm>
              <a:off x="1842102" y="657934"/>
              <a:ext cx="3969305" cy="5729612"/>
            </a:xfrm>
            <a:custGeom>
              <a:avLst/>
              <a:gdLst>
                <a:gd name="connsiteX0" fmla="*/ 1403795 w 2282380"/>
                <a:gd name="connsiteY0" fmla="*/ 0 h 3294570"/>
                <a:gd name="connsiteX1" fmla="*/ 2282381 w 2282380"/>
                <a:gd name="connsiteY1" fmla="*/ 0 h 3294570"/>
                <a:gd name="connsiteX2" fmla="*/ 878586 w 2282380"/>
                <a:gd name="connsiteY2" fmla="*/ 3294571 h 3294570"/>
                <a:gd name="connsiteX3" fmla="*/ 0 w 2282380"/>
                <a:gd name="connsiteY3" fmla="*/ 3294571 h 3294570"/>
              </a:gdLst>
              <a:ahLst/>
              <a:cxnLst>
                <a:cxn ang="0">
                  <a:pos x="connsiteX0" y="connsiteY0"/>
                </a:cxn>
                <a:cxn ang="0">
                  <a:pos x="connsiteX1" y="connsiteY1"/>
                </a:cxn>
                <a:cxn ang="0">
                  <a:pos x="connsiteX2" y="connsiteY2"/>
                </a:cxn>
                <a:cxn ang="0">
                  <a:pos x="connsiteX3" y="connsiteY3"/>
                </a:cxn>
              </a:cxnLst>
              <a:rect l="l" t="t" r="r" b="b"/>
              <a:pathLst>
                <a:path w="2282380" h="3294570">
                  <a:moveTo>
                    <a:pt x="1403795" y="0"/>
                  </a:moveTo>
                  <a:lnTo>
                    <a:pt x="2282381" y="0"/>
                  </a:lnTo>
                  <a:lnTo>
                    <a:pt x="878586" y="3294571"/>
                  </a:lnTo>
                  <a:lnTo>
                    <a:pt x="0" y="3294571"/>
                  </a:lnTo>
                  <a:close/>
                </a:path>
              </a:pathLst>
            </a:custGeom>
            <a:solidFill>
              <a:srgbClr val="0080FE"/>
            </a:solidFill>
            <a:ln w="6350" cap="flat">
              <a:noFill/>
              <a:prstDash val="solid"/>
              <a:miter/>
            </a:ln>
          </p:spPr>
          <p:txBody>
            <a:bodyPr rtlCol="0" anchor="ctr"/>
            <a:lstStyle/>
            <a:p>
              <a:endParaRPr lang="da-DK"/>
            </a:p>
          </p:txBody>
        </p:sp>
        <p:sp>
          <p:nvSpPr>
            <p:cNvPr id="23" name="Grafik 66">
              <a:extLst>
                <a:ext uri="{FF2B5EF4-FFF2-40B4-BE49-F238E27FC236}">
                  <a16:creationId xmlns:a16="http://schemas.microsoft.com/office/drawing/2014/main" id="{7B07DEF0-6681-2848-86ED-CF7776931891}"/>
                </a:ext>
              </a:extLst>
            </p:cNvPr>
            <p:cNvSpPr/>
            <p:nvPr/>
          </p:nvSpPr>
          <p:spPr>
            <a:xfrm>
              <a:off x="4283451" y="657934"/>
              <a:ext cx="1527954" cy="1792994"/>
            </a:xfrm>
            <a:custGeom>
              <a:avLst/>
              <a:gdLst>
                <a:gd name="connsiteX0" fmla="*/ 878586 w 878585"/>
                <a:gd name="connsiteY0" fmla="*/ 0 h 1030985"/>
                <a:gd name="connsiteX1" fmla="*/ 439293 w 878585"/>
                <a:gd name="connsiteY1" fmla="*/ 1030986 h 1030985"/>
                <a:gd name="connsiteX2" fmla="*/ 0 w 878585"/>
                <a:gd name="connsiteY2" fmla="*/ 0 h 1030985"/>
              </a:gdLst>
              <a:ahLst/>
              <a:cxnLst>
                <a:cxn ang="0">
                  <a:pos x="connsiteX0" y="connsiteY0"/>
                </a:cxn>
                <a:cxn ang="0">
                  <a:pos x="connsiteX1" y="connsiteY1"/>
                </a:cxn>
                <a:cxn ang="0">
                  <a:pos x="connsiteX2" y="connsiteY2"/>
                </a:cxn>
              </a:cxnLst>
              <a:rect l="l" t="t" r="r" b="b"/>
              <a:pathLst>
                <a:path w="878585" h="1030985">
                  <a:moveTo>
                    <a:pt x="878586" y="0"/>
                  </a:moveTo>
                  <a:lnTo>
                    <a:pt x="439293" y="1030986"/>
                  </a:lnTo>
                  <a:lnTo>
                    <a:pt x="0" y="0"/>
                  </a:lnTo>
                  <a:close/>
                </a:path>
              </a:pathLst>
            </a:custGeom>
            <a:solidFill>
              <a:srgbClr val="0054FF"/>
            </a:solidFill>
            <a:ln w="6350" cap="flat">
              <a:noFill/>
              <a:prstDash val="solid"/>
              <a:miter/>
            </a:ln>
          </p:spPr>
          <p:txBody>
            <a:bodyPr rtlCol="0" anchor="ctr"/>
            <a:lstStyle/>
            <a:p>
              <a:endParaRPr lang="da-DK"/>
            </a:p>
          </p:txBody>
        </p:sp>
      </p:grpSp>
    </p:spTree>
    <p:extLst>
      <p:ext uri="{BB962C8B-B14F-4D97-AF65-F5344CB8AC3E}">
        <p14:creationId xmlns:p14="http://schemas.microsoft.com/office/powerpoint/2010/main" val="119092890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slide">
    <p:bg>
      <p:bgPr>
        <a:gradFill>
          <a:gsLst>
            <a:gs pos="0">
              <a:srgbClr val="00287A"/>
            </a:gs>
            <a:gs pos="100000">
              <a:srgbClr val="001B52"/>
            </a:gs>
          </a:gsLst>
          <a:lin ang="5400000" scaled="1"/>
        </a:grad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D0F99B4-8443-394B-B96D-44EF6F7D2C6C}"/>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a:stretch/>
        </p:blipFill>
        <p:spPr>
          <a:xfrm>
            <a:off x="0" y="0"/>
            <a:ext cx="12192000" cy="6858000"/>
          </a:xfrm>
          <a:prstGeom prst="rect">
            <a:avLst/>
          </a:prstGeom>
          <a:solidFill>
            <a:srgbClr val="0054FF"/>
          </a:solidFill>
        </p:spPr>
      </p:pic>
      <p:sp>
        <p:nvSpPr>
          <p:cNvPr id="19" name="Retvinklet trekant 18">
            <a:extLst>
              <a:ext uri="{FF2B5EF4-FFF2-40B4-BE49-F238E27FC236}">
                <a16:creationId xmlns:a16="http://schemas.microsoft.com/office/drawing/2014/main" id="{0B70BAE9-88D0-8B49-99E4-1833B241CCBE}"/>
              </a:ext>
            </a:extLst>
          </p:cNvPr>
          <p:cNvSpPr/>
          <p:nvPr userDrawn="1"/>
        </p:nvSpPr>
        <p:spPr>
          <a:xfrm rot="10800000" flipH="1">
            <a:off x="0" y="0"/>
            <a:ext cx="11697544" cy="5029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Lato" panose="020F0502020204030203" pitchFamily="34" charset="77"/>
            </a:endParaRPr>
          </a:p>
        </p:txBody>
      </p:sp>
      <p:sp>
        <p:nvSpPr>
          <p:cNvPr id="20" name="Retvinklet trekant 19">
            <a:extLst>
              <a:ext uri="{FF2B5EF4-FFF2-40B4-BE49-F238E27FC236}">
                <a16:creationId xmlns:a16="http://schemas.microsoft.com/office/drawing/2014/main" id="{058FA75B-5CF8-AE47-899F-267FA789EDE4}"/>
              </a:ext>
            </a:extLst>
          </p:cNvPr>
          <p:cNvSpPr/>
          <p:nvPr userDrawn="1"/>
        </p:nvSpPr>
        <p:spPr>
          <a:xfrm flipH="1">
            <a:off x="7851718" y="4970835"/>
            <a:ext cx="4340282" cy="188716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Lato" panose="020F0502020204030203" pitchFamily="34" charset="77"/>
            </a:endParaRPr>
          </a:p>
        </p:txBody>
      </p:sp>
      <p:sp>
        <p:nvSpPr>
          <p:cNvPr id="6" name="Slide Number Placeholder 5"/>
          <p:cNvSpPr>
            <a:spLocks noGrp="1"/>
          </p:cNvSpPr>
          <p:nvPr>
            <p:ph type="sldNum" sz="quarter" idx="12"/>
          </p:nvPr>
        </p:nvSpPr>
        <p:spPr/>
        <p:txBody>
          <a:bodyPr/>
          <a:lstStyle>
            <a:lvl1pPr>
              <a:defRPr>
                <a:latin typeface="Lato" panose="020F0502020204030203" pitchFamily="34" charset="77"/>
              </a:defRPr>
            </a:lvl1pPr>
          </a:lstStyle>
          <a:p>
            <a:r>
              <a:rPr lang="en-US"/>
              <a:t> </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2" name="Title 1">
            <a:extLst>
              <a:ext uri="{FF2B5EF4-FFF2-40B4-BE49-F238E27FC236}">
                <a16:creationId xmlns:a16="http://schemas.microsoft.com/office/drawing/2014/main" id="{249A1664-CB66-0242-A9A9-87DAE9E86EE8}"/>
              </a:ext>
            </a:extLst>
          </p:cNvPr>
          <p:cNvSpPr txBox="1">
            <a:spLocks/>
          </p:cNvSpPr>
          <p:nvPr userDrawn="1"/>
        </p:nvSpPr>
        <p:spPr>
          <a:xfrm>
            <a:off x="836782" y="494101"/>
            <a:ext cx="10359413" cy="1536833"/>
          </a:xfrm>
          <a:prstGeom prst="rect">
            <a:avLst/>
          </a:prstGeom>
        </p:spPr>
        <p:txBody>
          <a:bodyPr anchor="b">
            <a:normAutofit/>
          </a:bodyPr>
          <a:lstStyle>
            <a:lvl1pPr algn="l" defTabSz="914400" rtl="0" eaLnBrk="1" latinLnBrk="0" hangingPunct="1">
              <a:lnSpc>
                <a:spcPct val="90000"/>
              </a:lnSpc>
              <a:spcBef>
                <a:spcPct val="0"/>
              </a:spcBef>
              <a:buNone/>
              <a:defRPr sz="4700" b="1" i="0" kern="120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sz="3200" b="1" i="0" cap="all" baseline="0" noProof="0" dirty="0">
                <a:latin typeface="Lato Black" panose="020F0502020204030203" pitchFamily="34" charset="77"/>
              </a:rPr>
              <a:t>CREATING A BETTER </a:t>
            </a:r>
          </a:p>
          <a:p>
            <a:r>
              <a:rPr lang="en-US" sz="3200" b="1" i="0" cap="all" baseline="0" noProof="0" dirty="0">
                <a:latin typeface="Lato Black" panose="020F0502020204030203" pitchFamily="34" charset="77"/>
              </a:rPr>
              <a:t>WORKPLACE EXPERIENCE</a:t>
            </a:r>
          </a:p>
        </p:txBody>
      </p:sp>
      <p:pic>
        <p:nvPicPr>
          <p:cNvPr id="4" name="Billede 3">
            <a:extLst>
              <a:ext uri="{FF2B5EF4-FFF2-40B4-BE49-F238E27FC236}">
                <a16:creationId xmlns:a16="http://schemas.microsoft.com/office/drawing/2014/main" id="{E3E4285A-8242-374E-ADA2-B37BD4571958}"/>
              </a:ext>
            </a:extLst>
          </p:cNvPr>
          <p:cNvPicPr>
            <a:picLocks noChangeAspect="1"/>
          </p:cNvPicPr>
          <p:nvPr userDrawn="1"/>
        </p:nvPicPr>
        <p:blipFill>
          <a:blip r:embed="rId4"/>
          <a:stretch>
            <a:fillRect/>
          </a:stretch>
        </p:blipFill>
        <p:spPr>
          <a:xfrm>
            <a:off x="951082" y="2391684"/>
            <a:ext cx="1892300" cy="266700"/>
          </a:xfrm>
          <a:prstGeom prst="rect">
            <a:avLst/>
          </a:prstGeom>
        </p:spPr>
      </p:pic>
      <p:sp>
        <p:nvSpPr>
          <p:cNvPr id="18" name="Tekstfelt 17">
            <a:extLst>
              <a:ext uri="{FF2B5EF4-FFF2-40B4-BE49-F238E27FC236}">
                <a16:creationId xmlns:a16="http://schemas.microsoft.com/office/drawing/2014/main" id="{2658CF9F-656A-AF45-812C-44C56053A3C0}"/>
              </a:ext>
            </a:extLst>
          </p:cNvPr>
          <p:cNvSpPr txBox="1"/>
          <p:nvPr userDrawn="1"/>
        </p:nvSpPr>
        <p:spPr>
          <a:xfrm>
            <a:off x="896764" y="2807007"/>
            <a:ext cx="1874941" cy="261610"/>
          </a:xfrm>
          <a:prstGeom prst="rect">
            <a:avLst/>
          </a:prstGeom>
          <a:noFill/>
        </p:spPr>
        <p:txBody>
          <a:bodyPr wrap="square" rtlCol="0">
            <a:spAutoFit/>
          </a:bodyPr>
          <a:lstStyle/>
          <a:p>
            <a:pPr algn="l"/>
            <a:r>
              <a:rPr lang="en-US" sz="1100" b="0" i="0" noProof="0" dirty="0" err="1">
                <a:solidFill>
                  <a:srgbClr val="0080FF"/>
                </a:solidFill>
                <a:latin typeface="Lato" panose="020F0502020204030203" pitchFamily="34" charset="77"/>
              </a:rPr>
              <a:t>www.AskCody.com</a:t>
            </a:r>
            <a:endParaRPr lang="en-US" sz="1100" b="0" i="0" noProof="0" dirty="0">
              <a:solidFill>
                <a:srgbClr val="0080FF"/>
              </a:solidFill>
              <a:latin typeface="Lato" panose="020F0502020204030203" pitchFamily="34" charset="77"/>
            </a:endParaRPr>
          </a:p>
        </p:txBody>
      </p:sp>
      <p:sp>
        <p:nvSpPr>
          <p:cNvPr id="22" name="Kombinationstegning 21">
            <a:extLst>
              <a:ext uri="{FF2B5EF4-FFF2-40B4-BE49-F238E27FC236}">
                <a16:creationId xmlns:a16="http://schemas.microsoft.com/office/drawing/2014/main" id="{65ED8440-5D97-B346-856F-8F5E8ED2EFE4}"/>
              </a:ext>
            </a:extLst>
          </p:cNvPr>
          <p:cNvSpPr/>
          <p:nvPr/>
        </p:nvSpPr>
        <p:spPr>
          <a:xfrm>
            <a:off x="0" y="2870723"/>
            <a:ext cx="4239490" cy="3973225"/>
          </a:xfrm>
          <a:custGeom>
            <a:avLst/>
            <a:gdLst>
              <a:gd name="connsiteX0" fmla="*/ 0 w 4239490"/>
              <a:gd name="connsiteY0" fmla="*/ 0 h 3973225"/>
              <a:gd name="connsiteX1" fmla="*/ 4239490 w 4239490"/>
              <a:gd name="connsiteY1" fmla="*/ 1806386 h 3973225"/>
              <a:gd name="connsiteX2" fmla="*/ 4239490 w 4239490"/>
              <a:gd name="connsiteY2" fmla="*/ 3973225 h 3973225"/>
              <a:gd name="connsiteX3" fmla="*/ 0 w 4239490"/>
              <a:gd name="connsiteY3" fmla="*/ 2166839 h 3973225"/>
            </a:gdLst>
            <a:ahLst/>
            <a:cxnLst>
              <a:cxn ang="0">
                <a:pos x="connsiteX0" y="connsiteY0"/>
              </a:cxn>
              <a:cxn ang="0">
                <a:pos x="connsiteX1" y="connsiteY1"/>
              </a:cxn>
              <a:cxn ang="0">
                <a:pos x="connsiteX2" y="connsiteY2"/>
              </a:cxn>
              <a:cxn ang="0">
                <a:pos x="connsiteX3" y="connsiteY3"/>
              </a:cxn>
            </a:cxnLst>
            <a:rect l="l" t="t" r="r" b="b"/>
            <a:pathLst>
              <a:path w="4239490" h="3973225">
                <a:moveTo>
                  <a:pt x="0" y="0"/>
                </a:moveTo>
                <a:lnTo>
                  <a:pt x="4239490" y="1806386"/>
                </a:lnTo>
                <a:lnTo>
                  <a:pt x="4239490" y="3973225"/>
                </a:lnTo>
                <a:lnTo>
                  <a:pt x="0" y="2166839"/>
                </a:lnTo>
                <a:close/>
              </a:path>
            </a:pathLst>
          </a:custGeom>
          <a:solidFill>
            <a:srgbClr val="00287A">
              <a:alpha val="90000"/>
            </a:srgbClr>
          </a:solidFill>
          <a:ln w="6350" cap="flat">
            <a:noFill/>
            <a:prstDash val="solid"/>
            <a:miter/>
          </a:ln>
        </p:spPr>
        <p:txBody>
          <a:bodyPr rtlCol="0" anchor="ctr"/>
          <a:lstStyle/>
          <a:p>
            <a:endParaRPr lang="da-DK" dirty="0"/>
          </a:p>
        </p:txBody>
      </p:sp>
      <p:sp>
        <p:nvSpPr>
          <p:cNvPr id="23" name="Kombinationstegning 22">
            <a:extLst>
              <a:ext uri="{FF2B5EF4-FFF2-40B4-BE49-F238E27FC236}">
                <a16:creationId xmlns:a16="http://schemas.microsoft.com/office/drawing/2014/main" id="{4067F9F4-BD33-5345-BC99-41E03D41D00E}"/>
              </a:ext>
            </a:extLst>
          </p:cNvPr>
          <p:cNvSpPr/>
          <p:nvPr userDrawn="1"/>
        </p:nvSpPr>
        <p:spPr>
          <a:xfrm>
            <a:off x="1" y="4677109"/>
            <a:ext cx="4239491" cy="2180892"/>
          </a:xfrm>
          <a:custGeom>
            <a:avLst/>
            <a:gdLst>
              <a:gd name="connsiteX0" fmla="*/ 4239491 w 4239491"/>
              <a:gd name="connsiteY0" fmla="*/ 0 h 2180892"/>
              <a:gd name="connsiteX1" fmla="*/ 4239491 w 4239491"/>
              <a:gd name="connsiteY1" fmla="*/ 2166839 h 2180892"/>
              <a:gd name="connsiteX2" fmla="*/ 4206510 w 4239491"/>
              <a:gd name="connsiteY2" fmla="*/ 2180892 h 2180892"/>
              <a:gd name="connsiteX3" fmla="*/ 0 w 4239491"/>
              <a:gd name="connsiteY3" fmla="*/ 2180892 h 2180892"/>
              <a:gd name="connsiteX4" fmla="*/ 0 w 4239491"/>
              <a:gd name="connsiteY4" fmla="*/ 1806386 h 2180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491" h="2180892">
                <a:moveTo>
                  <a:pt x="4239491" y="0"/>
                </a:moveTo>
                <a:lnTo>
                  <a:pt x="4239491" y="2166839"/>
                </a:lnTo>
                <a:lnTo>
                  <a:pt x="4206510" y="2180892"/>
                </a:lnTo>
                <a:lnTo>
                  <a:pt x="0" y="2180892"/>
                </a:lnTo>
                <a:lnTo>
                  <a:pt x="0" y="1806386"/>
                </a:lnTo>
                <a:close/>
              </a:path>
            </a:pathLst>
          </a:custGeom>
          <a:solidFill>
            <a:srgbClr val="0080FF">
              <a:alpha val="90000"/>
            </a:srgbClr>
          </a:solidFill>
          <a:ln w="6350" cap="flat">
            <a:noFill/>
            <a:prstDash val="solid"/>
            <a:miter/>
          </a:ln>
        </p:spPr>
        <p:txBody>
          <a:bodyPr rtlCol="0" anchor="ctr"/>
          <a:lstStyle/>
          <a:p>
            <a:endParaRPr lang="da-DK" dirty="0"/>
          </a:p>
        </p:txBody>
      </p:sp>
      <p:sp>
        <p:nvSpPr>
          <p:cNvPr id="21" name="Grafik 29">
            <a:extLst>
              <a:ext uri="{FF2B5EF4-FFF2-40B4-BE49-F238E27FC236}">
                <a16:creationId xmlns:a16="http://schemas.microsoft.com/office/drawing/2014/main" id="{9F7B8D81-C018-954A-BE28-3EE31901F303}"/>
              </a:ext>
            </a:extLst>
          </p:cNvPr>
          <p:cNvSpPr/>
          <p:nvPr/>
        </p:nvSpPr>
        <p:spPr>
          <a:xfrm>
            <a:off x="1696638" y="4677109"/>
            <a:ext cx="2542846" cy="2166839"/>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spTree>
    <p:extLst>
      <p:ext uri="{BB962C8B-B14F-4D97-AF65-F5344CB8AC3E}">
        <p14:creationId xmlns:p14="http://schemas.microsoft.com/office/powerpoint/2010/main" val="360235057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Empty slide with logo + Text">
    <p:bg>
      <p:bgPr>
        <a:solidFill>
          <a:schemeClr val="bg1"/>
        </a:solidFill>
        <a:effectLst/>
      </p:bgPr>
    </p:bg>
    <p:spTree>
      <p:nvGrpSpPr>
        <p:cNvPr id="1" name=""/>
        <p:cNvGrpSpPr/>
        <p:nvPr/>
      </p:nvGrpSpPr>
      <p:grpSpPr>
        <a:xfrm>
          <a:off x="0" y="0"/>
          <a:ext cx="0" cy="0"/>
          <a:chOff x="0" y="0"/>
          <a:chExt cx="0" cy="0"/>
        </a:xfrm>
      </p:grpSpPr>
      <p:sp>
        <p:nvSpPr>
          <p:cNvPr id="32" name="Slide Number Placeholder 5">
            <a:extLst>
              <a:ext uri="{FF2B5EF4-FFF2-40B4-BE49-F238E27FC236}">
                <a16:creationId xmlns:a16="http://schemas.microsoft.com/office/drawing/2014/main" id="{AA66C3BF-8B49-9C4B-ACE1-BA2FACEABFA5}"/>
              </a:ext>
            </a:extLst>
          </p:cNvPr>
          <p:cNvSpPr>
            <a:spLocks noGrp="1"/>
          </p:cNvSpPr>
          <p:nvPr>
            <p:ph type="sldNum" sz="quarter" idx="12"/>
          </p:nvPr>
        </p:nvSpPr>
        <p:spPr>
          <a:xfrm>
            <a:off x="0" y="0"/>
            <a:ext cx="0" cy="0"/>
          </a:xfrm>
        </p:spPr>
        <p:txBody>
          <a:bodyPr/>
          <a:lstStyle>
            <a:lvl1pPr>
              <a:defRPr>
                <a:latin typeface="IBM Plex Sans" panose="020B0503050203000203" pitchFamily="34" charset="77"/>
              </a:defRPr>
            </a:lvl1pPr>
          </a:lstStyle>
          <a:p>
            <a:r>
              <a:rPr lang="en-US" noProof="0"/>
              <a:t> </a:t>
            </a:r>
          </a:p>
        </p:txBody>
      </p:sp>
      <p:sp>
        <p:nvSpPr>
          <p:cNvPr id="33" name="Tekstfelt 32">
            <a:extLst>
              <a:ext uri="{FF2B5EF4-FFF2-40B4-BE49-F238E27FC236}">
                <a16:creationId xmlns:a16="http://schemas.microsoft.com/office/drawing/2014/main" id="{62CA47A3-E2B5-0146-8DFB-C719463CC3F8}"/>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34" name="Pladsholder til indhold 18">
            <a:extLst>
              <a:ext uri="{FF2B5EF4-FFF2-40B4-BE49-F238E27FC236}">
                <a16:creationId xmlns:a16="http://schemas.microsoft.com/office/drawing/2014/main" id="{996B08D2-027C-A045-B73A-827D4B5B25D5}"/>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a:t>TITLE OF SLIDESHOW</a:t>
            </a:r>
          </a:p>
        </p:txBody>
      </p:sp>
      <p:sp>
        <p:nvSpPr>
          <p:cNvPr id="35" name="Title 1">
            <a:extLst>
              <a:ext uri="{FF2B5EF4-FFF2-40B4-BE49-F238E27FC236}">
                <a16:creationId xmlns:a16="http://schemas.microsoft.com/office/drawing/2014/main" id="{DC8A187B-C51D-E640-A1F9-7B48A03BEBF7}"/>
              </a:ext>
            </a:extLst>
          </p:cNvPr>
          <p:cNvSpPr>
            <a:spLocks noGrp="1"/>
          </p:cNvSpPr>
          <p:nvPr>
            <p:ph type="ctrTitle" hasCustomPrompt="1"/>
          </p:nvPr>
        </p:nvSpPr>
        <p:spPr>
          <a:xfrm>
            <a:off x="708024" y="1584859"/>
            <a:ext cx="3350409" cy="790152"/>
          </a:xfrm>
          <a:prstGeom prst="rect">
            <a:avLst/>
          </a:prstGeom>
        </p:spPr>
        <p:txBody>
          <a:bodyPr anchor="b">
            <a:normAutofit/>
          </a:bodyPr>
          <a:lstStyle>
            <a:lvl1pPr algn="l">
              <a:defRPr sz="2400" b="0" i="0" cap="all" baseline="0">
                <a:solidFill>
                  <a:srgbClr val="35CED4"/>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a:t>
            </a:r>
            <a:br>
              <a:rPr lang="en-US" noProof="0" dirty="0"/>
            </a:br>
            <a:r>
              <a:rPr lang="en-US" noProof="0" dirty="0"/>
              <a:t>HEADLINE</a:t>
            </a:r>
          </a:p>
        </p:txBody>
      </p:sp>
      <p:sp>
        <p:nvSpPr>
          <p:cNvPr id="36" name="Text Placeholder 14">
            <a:extLst>
              <a:ext uri="{FF2B5EF4-FFF2-40B4-BE49-F238E27FC236}">
                <a16:creationId xmlns:a16="http://schemas.microsoft.com/office/drawing/2014/main" id="{AB6EE647-E6EA-2B42-9014-F7AC2963BF5D}"/>
              </a:ext>
            </a:extLst>
          </p:cNvPr>
          <p:cNvSpPr>
            <a:spLocks noGrp="1"/>
          </p:cNvSpPr>
          <p:nvPr>
            <p:ph type="body" sz="quarter" idx="15" hasCustomPrompt="1"/>
          </p:nvPr>
        </p:nvSpPr>
        <p:spPr>
          <a:xfrm>
            <a:off x="708024" y="2537666"/>
            <a:ext cx="3350409" cy="3308241"/>
          </a:xfrm>
          <a:prstGeom prst="rect">
            <a:avLst/>
          </a:prstGeom>
        </p:spPr>
        <p:txBody>
          <a:bodyPr/>
          <a:lstStyle>
            <a:lvl1pPr marL="0" indent="0">
              <a:buFont typeface="Arial" panose="020B0604020202020204" pitchFamily="34" charset="0"/>
              <a:buNone/>
              <a:defRPr sz="12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defRPr sz="1200" b="0" i="0">
                <a:solidFill>
                  <a:schemeClr val="tx1"/>
                </a:solidFill>
                <a:latin typeface="Lato" panose="020F0502020204030203" pitchFamily="34" charset="77"/>
              </a:defRPr>
            </a:lvl2pPr>
            <a:lvl3pPr>
              <a:defRPr sz="1200" b="0" i="0">
                <a:solidFill>
                  <a:schemeClr val="tx1"/>
                </a:solidFill>
                <a:latin typeface="Lato" panose="020F0502020204030203" pitchFamily="34" charset="77"/>
              </a:defRPr>
            </a:lvl3pPr>
            <a:lvl4pPr>
              <a:defRPr sz="1200" b="0" i="0">
                <a:solidFill>
                  <a:schemeClr val="tx1"/>
                </a:solidFill>
                <a:latin typeface="Lato" panose="020F0502020204030203" pitchFamily="34" charset="77"/>
              </a:defRPr>
            </a:lvl4pPr>
            <a:lvl5pPr>
              <a:defRPr sz="1200" b="0" i="0">
                <a:solidFill>
                  <a:schemeClr val="tx1"/>
                </a:solidFill>
                <a:latin typeface="Lato" panose="020F0502020204030203" pitchFamily="34" charset="77"/>
              </a:defRPr>
            </a:lvl5pPr>
          </a:lstStyle>
          <a:p>
            <a:pPr lvl="0"/>
            <a:r>
              <a:rPr lang="en-US" noProof="0"/>
              <a:t>What’s the content of the illustration you’re displaying and showing? What point are you trying to prove with this illustration?</a:t>
            </a:r>
          </a:p>
          <a:p>
            <a:pPr lvl="0"/>
            <a:endParaRPr lang="en-US" noProof="0"/>
          </a:p>
        </p:txBody>
      </p:sp>
      <p:pic>
        <p:nvPicPr>
          <p:cNvPr id="37" name="Billede 36">
            <a:extLst>
              <a:ext uri="{FF2B5EF4-FFF2-40B4-BE49-F238E27FC236}">
                <a16:creationId xmlns:a16="http://schemas.microsoft.com/office/drawing/2014/main" id="{88600654-8289-E64D-8CE8-3A5D861391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41" name="Text Placeholder 14">
            <a:extLst>
              <a:ext uri="{FF2B5EF4-FFF2-40B4-BE49-F238E27FC236}">
                <a16:creationId xmlns:a16="http://schemas.microsoft.com/office/drawing/2014/main" id="{42213336-D8E9-6A44-8D9F-ACC7FCF4A9E7}"/>
              </a:ext>
            </a:extLst>
          </p:cNvPr>
          <p:cNvSpPr>
            <a:spLocks noGrp="1"/>
          </p:cNvSpPr>
          <p:nvPr>
            <p:ph type="body" sz="quarter" idx="21" hasCustomPrompt="1"/>
          </p:nvPr>
        </p:nvSpPr>
        <p:spPr>
          <a:xfrm>
            <a:off x="4420795" y="2537666"/>
            <a:ext cx="3350409" cy="3308241"/>
          </a:xfrm>
          <a:prstGeom prst="rect">
            <a:avLst/>
          </a:prstGeom>
        </p:spPr>
        <p:txBody>
          <a:bodyPr/>
          <a:lstStyle>
            <a:lvl1pPr marL="0" indent="0">
              <a:buFont typeface="Arial" panose="020B0604020202020204" pitchFamily="34" charset="0"/>
              <a:buNone/>
              <a:defRPr sz="12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defRPr sz="1200" b="0" i="0">
                <a:solidFill>
                  <a:schemeClr val="tx1"/>
                </a:solidFill>
                <a:latin typeface="Lato" panose="020F0502020204030203" pitchFamily="34" charset="77"/>
              </a:defRPr>
            </a:lvl2pPr>
            <a:lvl3pPr>
              <a:defRPr sz="1200" b="0" i="0">
                <a:solidFill>
                  <a:schemeClr val="tx1"/>
                </a:solidFill>
                <a:latin typeface="Lato" panose="020F0502020204030203" pitchFamily="34" charset="77"/>
              </a:defRPr>
            </a:lvl3pPr>
            <a:lvl4pPr>
              <a:defRPr sz="1200" b="0" i="0">
                <a:solidFill>
                  <a:schemeClr val="tx1"/>
                </a:solidFill>
                <a:latin typeface="Lato" panose="020F0502020204030203" pitchFamily="34" charset="77"/>
              </a:defRPr>
            </a:lvl4pPr>
            <a:lvl5pPr>
              <a:defRPr sz="1200" b="0" i="0">
                <a:solidFill>
                  <a:schemeClr val="tx1"/>
                </a:solidFill>
                <a:latin typeface="Lato" panose="020F0502020204030203" pitchFamily="34" charset="77"/>
              </a:defRPr>
            </a:lvl5pPr>
          </a:lstStyle>
          <a:p>
            <a:pPr lvl="0"/>
            <a:r>
              <a:rPr lang="en-US" noProof="0"/>
              <a:t>What’s the content of the illustration you’re displaying and showing? What point are you trying to prove with this illustration?</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2" name="Text Placeholder 14">
            <a:extLst>
              <a:ext uri="{FF2B5EF4-FFF2-40B4-BE49-F238E27FC236}">
                <a16:creationId xmlns:a16="http://schemas.microsoft.com/office/drawing/2014/main" id="{C0405851-C980-0642-A065-DB6F3016701C}"/>
              </a:ext>
            </a:extLst>
          </p:cNvPr>
          <p:cNvSpPr>
            <a:spLocks noGrp="1"/>
          </p:cNvSpPr>
          <p:nvPr>
            <p:ph type="body" sz="quarter" idx="22" hasCustomPrompt="1"/>
          </p:nvPr>
        </p:nvSpPr>
        <p:spPr>
          <a:xfrm>
            <a:off x="8133566" y="2537666"/>
            <a:ext cx="3350409" cy="3308241"/>
          </a:xfrm>
          <a:prstGeom prst="rect">
            <a:avLst/>
          </a:prstGeom>
        </p:spPr>
        <p:txBody>
          <a:bodyPr/>
          <a:lstStyle>
            <a:lvl1pPr marL="0" indent="0">
              <a:buFont typeface="Arial" panose="020B0604020202020204" pitchFamily="34" charset="0"/>
              <a:buNone/>
              <a:defRPr sz="1200" b="0" i="0">
                <a:solidFill>
                  <a:schemeClr val="tx1"/>
                </a:solidFill>
                <a:latin typeface="Lato" panose="020F0502020204030203" pitchFamily="34" charset="77"/>
                <a:ea typeface="Lato" panose="020F0502020204030203" pitchFamily="34" charset="77"/>
                <a:cs typeface="Lato" panose="020F0502020204030203" pitchFamily="34" charset="77"/>
              </a:defRPr>
            </a:lvl1pPr>
            <a:lvl2pPr>
              <a:defRPr sz="1200" b="0" i="0">
                <a:solidFill>
                  <a:schemeClr val="tx1"/>
                </a:solidFill>
                <a:latin typeface="Lato" panose="020F0502020204030203" pitchFamily="34" charset="77"/>
              </a:defRPr>
            </a:lvl2pPr>
            <a:lvl3pPr>
              <a:defRPr sz="1200" b="0" i="0">
                <a:solidFill>
                  <a:schemeClr val="tx1"/>
                </a:solidFill>
                <a:latin typeface="Lato" panose="020F0502020204030203" pitchFamily="34" charset="77"/>
              </a:defRPr>
            </a:lvl3pPr>
            <a:lvl4pPr>
              <a:defRPr sz="1200" b="0" i="0">
                <a:solidFill>
                  <a:schemeClr val="tx1"/>
                </a:solidFill>
                <a:latin typeface="Lato" panose="020F0502020204030203" pitchFamily="34" charset="77"/>
              </a:defRPr>
            </a:lvl4pPr>
            <a:lvl5pPr>
              <a:defRPr sz="1200" b="0" i="0">
                <a:solidFill>
                  <a:schemeClr val="tx1"/>
                </a:solidFill>
                <a:latin typeface="Lato" panose="020F0502020204030203" pitchFamily="34" charset="77"/>
              </a:defRPr>
            </a:lvl5pPr>
          </a:lstStyle>
          <a:p>
            <a:pPr lvl="0"/>
            <a:r>
              <a:rPr lang="en-US" noProof="0"/>
              <a:t>What’s the content of the illustration you’re displaying and showing? What point are you trying to prove with this illustration?</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3" name="Pladsholder til tekst 2">
            <a:extLst>
              <a:ext uri="{FF2B5EF4-FFF2-40B4-BE49-F238E27FC236}">
                <a16:creationId xmlns:a16="http://schemas.microsoft.com/office/drawing/2014/main" id="{14251177-812A-E640-B5FD-BC7C0093F643}"/>
              </a:ext>
            </a:extLst>
          </p:cNvPr>
          <p:cNvSpPr>
            <a:spLocks noGrp="1"/>
          </p:cNvSpPr>
          <p:nvPr>
            <p:ph type="body" sz="quarter" idx="23" hasCustomPrompt="1"/>
          </p:nvPr>
        </p:nvSpPr>
        <p:spPr>
          <a:xfrm>
            <a:off x="4421188" y="1584871"/>
            <a:ext cx="3349625" cy="790575"/>
          </a:xfrm>
          <a:prstGeom prst="rect">
            <a:avLst/>
          </a:prstGeom>
        </p:spPr>
        <p:txBody>
          <a:bodyPr anchor="b"/>
          <a:lstStyle>
            <a:lvl1pPr marL="0" indent="0">
              <a:buNone/>
              <a:defRPr sz="2400" b="1" i="0" cap="all" baseline="0">
                <a:solidFill>
                  <a:srgbClr val="35CED4"/>
                </a:solidFill>
                <a:latin typeface="Lato Black" panose="020F0502020204030203" pitchFamily="34" charset="77"/>
              </a:defRPr>
            </a:lvl1pPr>
            <a:lvl2pPr marL="457200" indent="0">
              <a:buNone/>
              <a:defRPr b="1" i="0">
                <a:latin typeface="Lato Black" panose="020F0502020204030203" pitchFamily="34" charset="77"/>
              </a:defRPr>
            </a:lvl2pPr>
            <a:lvl3pPr marL="914400" indent="0">
              <a:buNone/>
              <a:defRPr b="1" i="0">
                <a:latin typeface="Lato Black" panose="020F0502020204030203" pitchFamily="34" charset="77"/>
              </a:defRPr>
            </a:lvl3pPr>
            <a:lvl4pPr marL="1371600" indent="0">
              <a:buNone/>
              <a:defRPr b="1" i="0">
                <a:latin typeface="Lato Black" panose="020F0502020204030203" pitchFamily="34" charset="77"/>
              </a:defRPr>
            </a:lvl4pPr>
            <a:lvl5pPr marL="1828800" indent="0">
              <a:buNone/>
              <a:defRPr b="1" i="0">
                <a:latin typeface="Lato Black" panose="020F0502020204030203" pitchFamily="34" charset="77"/>
              </a:defRPr>
            </a:lvl5pPr>
          </a:lstStyle>
          <a:p>
            <a:pPr lvl="0"/>
            <a:r>
              <a:rPr lang="en-US" noProof="0"/>
              <a:t>THIS IS A</a:t>
            </a:r>
            <a:br>
              <a:rPr lang="en-US" noProof="0"/>
            </a:br>
            <a:r>
              <a:rPr lang="en-US" noProof="0"/>
              <a:t>HEADLINE</a:t>
            </a:r>
            <a:endParaRPr lang="da-DK"/>
          </a:p>
        </p:txBody>
      </p:sp>
      <p:sp>
        <p:nvSpPr>
          <p:cNvPr id="44" name="Pladsholder til tekst 2">
            <a:extLst>
              <a:ext uri="{FF2B5EF4-FFF2-40B4-BE49-F238E27FC236}">
                <a16:creationId xmlns:a16="http://schemas.microsoft.com/office/drawing/2014/main" id="{4F9E347A-075D-174A-ADA5-938E9B45DB86}"/>
              </a:ext>
            </a:extLst>
          </p:cNvPr>
          <p:cNvSpPr>
            <a:spLocks noGrp="1"/>
          </p:cNvSpPr>
          <p:nvPr>
            <p:ph type="body" sz="quarter" idx="24" hasCustomPrompt="1"/>
          </p:nvPr>
        </p:nvSpPr>
        <p:spPr>
          <a:xfrm>
            <a:off x="8133566" y="1584871"/>
            <a:ext cx="3349625" cy="790575"/>
          </a:xfrm>
          <a:prstGeom prst="rect">
            <a:avLst/>
          </a:prstGeom>
        </p:spPr>
        <p:txBody>
          <a:bodyPr anchor="b"/>
          <a:lstStyle>
            <a:lvl1pPr marL="0" indent="0">
              <a:buNone/>
              <a:defRPr sz="2400" b="1" i="0" cap="all" baseline="0">
                <a:solidFill>
                  <a:srgbClr val="35CED4"/>
                </a:solidFill>
                <a:latin typeface="Lato Black" panose="020F0502020204030203" pitchFamily="34" charset="77"/>
              </a:defRPr>
            </a:lvl1pPr>
            <a:lvl2pPr marL="457200" indent="0">
              <a:buNone/>
              <a:defRPr b="1" i="0">
                <a:latin typeface="Lato Black" panose="020F0502020204030203" pitchFamily="34" charset="77"/>
              </a:defRPr>
            </a:lvl2pPr>
            <a:lvl3pPr marL="914400" indent="0">
              <a:buNone/>
              <a:defRPr b="1" i="0">
                <a:latin typeface="Lato Black" panose="020F0502020204030203" pitchFamily="34" charset="77"/>
              </a:defRPr>
            </a:lvl3pPr>
            <a:lvl4pPr marL="1371600" indent="0">
              <a:buNone/>
              <a:defRPr b="1" i="0">
                <a:latin typeface="Lato Black" panose="020F0502020204030203" pitchFamily="34" charset="77"/>
              </a:defRPr>
            </a:lvl4pPr>
            <a:lvl5pPr marL="1828800" indent="0">
              <a:buNone/>
              <a:defRPr b="1" i="0">
                <a:latin typeface="Lato Black" panose="020F0502020204030203" pitchFamily="34" charset="77"/>
              </a:defRPr>
            </a:lvl5pPr>
          </a:lstStyle>
          <a:p>
            <a:pPr lvl="0"/>
            <a:r>
              <a:rPr lang="en-US" noProof="0"/>
              <a:t>THIS IS A</a:t>
            </a:r>
            <a:br>
              <a:rPr lang="en-US" noProof="0"/>
            </a:br>
            <a:r>
              <a:rPr lang="en-US" noProof="0"/>
              <a:t>HEADLINE</a:t>
            </a:r>
            <a:endParaRPr lang="da-DK"/>
          </a:p>
        </p:txBody>
      </p:sp>
      <p:sp>
        <p:nvSpPr>
          <p:cNvPr id="3" name="Pladsholder til tekst 2">
            <a:extLst>
              <a:ext uri="{FF2B5EF4-FFF2-40B4-BE49-F238E27FC236}">
                <a16:creationId xmlns:a16="http://schemas.microsoft.com/office/drawing/2014/main" id="{69D4E510-0031-0F47-B81D-0AD886D22607}"/>
              </a:ext>
            </a:extLst>
          </p:cNvPr>
          <p:cNvSpPr>
            <a:spLocks noGrp="1"/>
          </p:cNvSpPr>
          <p:nvPr>
            <p:ph type="body" sz="quarter" idx="25" hasCustomPrompt="1"/>
          </p:nvPr>
        </p:nvSpPr>
        <p:spPr>
          <a:xfrm>
            <a:off x="708025" y="679450"/>
            <a:ext cx="10775950" cy="782638"/>
          </a:xfrm>
          <a:prstGeom prst="rect">
            <a:avLst/>
          </a:prstGeom>
        </p:spPr>
        <p:txBody>
          <a:bodyPr anchor="b"/>
          <a:lstStyle>
            <a:lvl1pPr marL="0" indent="0">
              <a:buNone/>
              <a:defRPr sz="2800" b="1" i="0">
                <a:solidFill>
                  <a:srgbClr val="00287A"/>
                </a:solidFill>
                <a:latin typeface="Lato Black" panose="020F0502020204030203" pitchFamily="34" charset="77"/>
              </a:defRPr>
            </a:lvl1pPr>
            <a:lvl2pPr>
              <a:defRPr sz="1800">
                <a:latin typeface="Lato" panose="020F0502020204030203" pitchFamily="34" charset="77"/>
              </a:defRPr>
            </a:lvl2pPr>
            <a:lvl3pPr>
              <a:defRPr sz="1800">
                <a:latin typeface="Lato" panose="020F0502020204030203" pitchFamily="34" charset="77"/>
              </a:defRPr>
            </a:lvl3pPr>
            <a:lvl4pPr>
              <a:defRPr sz="1800">
                <a:latin typeface="Lato" panose="020F0502020204030203" pitchFamily="34" charset="77"/>
              </a:defRPr>
            </a:lvl4pPr>
            <a:lvl5pPr>
              <a:defRPr sz="1800">
                <a:latin typeface="Lato" panose="020F0502020204030203" pitchFamily="34" charset="77"/>
              </a:defRPr>
            </a:lvl5pPr>
          </a:lstStyle>
          <a:p>
            <a:pPr lvl="0"/>
            <a:r>
              <a:rPr lang="da-DK" dirty="0"/>
              <a:t>HEADLINE</a:t>
            </a:r>
          </a:p>
        </p:txBody>
      </p:sp>
    </p:spTree>
    <p:extLst>
      <p:ext uri="{BB962C8B-B14F-4D97-AF65-F5344CB8AC3E}">
        <p14:creationId xmlns:p14="http://schemas.microsoft.com/office/powerpoint/2010/main" val="148405080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slide">
    <p:bg>
      <p:bgPr>
        <a:solidFill>
          <a:srgbClr val="F0F0F0"/>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45A2C77E-9E37-924C-87FF-DD17F06828B8}"/>
              </a:ext>
            </a:extLst>
          </p:cNvPr>
          <p:cNvPicPr>
            <a:picLocks noChangeAspect="1"/>
          </p:cNvPicPr>
          <p:nvPr userDrawn="1"/>
        </p:nvPicPr>
        <p:blipFill>
          <a:blip r:embed="rId2"/>
          <a:stretch>
            <a:fillRect/>
          </a:stretch>
        </p:blipFill>
        <p:spPr>
          <a:xfrm>
            <a:off x="2932043" y="2735530"/>
            <a:ext cx="6327912" cy="1386940"/>
          </a:xfrm>
          <a:prstGeom prst="rect">
            <a:avLst/>
          </a:prstGeom>
        </p:spPr>
      </p:pic>
    </p:spTree>
    <p:extLst>
      <p:ext uri="{BB962C8B-B14F-4D97-AF65-F5344CB8AC3E}">
        <p14:creationId xmlns:p14="http://schemas.microsoft.com/office/powerpoint/2010/main" val="384005409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17" name="Kombinationstegning 16">
            <a:extLst>
              <a:ext uri="{FF2B5EF4-FFF2-40B4-BE49-F238E27FC236}">
                <a16:creationId xmlns:a16="http://schemas.microsoft.com/office/drawing/2014/main" id="{007BC386-54AC-8543-B171-48AB60376454}"/>
              </a:ext>
            </a:extLst>
          </p:cNvPr>
          <p:cNvSpPr/>
          <p:nvPr/>
        </p:nvSpPr>
        <p:spPr>
          <a:xfrm rot="10800000" flipH="1" flipV="1">
            <a:off x="-6439" y="1493618"/>
            <a:ext cx="4994324" cy="5387907"/>
          </a:xfrm>
          <a:custGeom>
            <a:avLst/>
            <a:gdLst>
              <a:gd name="connsiteX0" fmla="*/ 0 w 4994324"/>
              <a:gd name="connsiteY0" fmla="*/ 0 h 5387907"/>
              <a:gd name="connsiteX1" fmla="*/ 0 w 4994324"/>
              <a:gd name="connsiteY1" fmla="*/ 3259896 h 5387907"/>
              <a:gd name="connsiteX2" fmla="*/ 4994324 w 4994324"/>
              <a:gd name="connsiteY2" fmla="*/ 5387907 h 5387907"/>
              <a:gd name="connsiteX3" fmla="*/ 4994324 w 4994324"/>
              <a:gd name="connsiteY3" fmla="*/ 2128011 h 5387907"/>
            </a:gdLst>
            <a:ahLst/>
            <a:cxnLst>
              <a:cxn ang="0">
                <a:pos x="connsiteX0" y="connsiteY0"/>
              </a:cxn>
              <a:cxn ang="0">
                <a:pos x="connsiteX1" y="connsiteY1"/>
              </a:cxn>
              <a:cxn ang="0">
                <a:pos x="connsiteX2" y="connsiteY2"/>
              </a:cxn>
              <a:cxn ang="0">
                <a:pos x="connsiteX3" y="connsiteY3"/>
              </a:cxn>
            </a:cxnLst>
            <a:rect l="l" t="t" r="r" b="b"/>
            <a:pathLst>
              <a:path w="4994324" h="5387907">
                <a:moveTo>
                  <a:pt x="0" y="0"/>
                </a:moveTo>
                <a:lnTo>
                  <a:pt x="0" y="3259896"/>
                </a:lnTo>
                <a:lnTo>
                  <a:pt x="4994324" y="5387907"/>
                </a:lnTo>
                <a:lnTo>
                  <a:pt x="4994324" y="2128011"/>
                </a:lnTo>
                <a:close/>
              </a:path>
            </a:pathLst>
          </a:custGeom>
          <a:solidFill>
            <a:srgbClr val="00287A"/>
          </a:solidFill>
          <a:ln w="6350" cap="flat">
            <a:noFill/>
            <a:prstDash val="solid"/>
            <a:miter/>
          </a:ln>
        </p:spPr>
        <p:txBody>
          <a:bodyPr rtlCol="0" anchor="ctr"/>
          <a:lstStyle/>
          <a:p>
            <a:endParaRPr lang="da-DK" dirty="0"/>
          </a:p>
        </p:txBody>
      </p:sp>
      <p:sp>
        <p:nvSpPr>
          <p:cNvPr id="21" name="Kombinationstegning 20">
            <a:extLst>
              <a:ext uri="{FF2B5EF4-FFF2-40B4-BE49-F238E27FC236}">
                <a16:creationId xmlns:a16="http://schemas.microsoft.com/office/drawing/2014/main" id="{29F9EC2F-0F36-C54B-9C00-88EF91A2EFE8}"/>
              </a:ext>
            </a:extLst>
          </p:cNvPr>
          <p:cNvSpPr/>
          <p:nvPr/>
        </p:nvSpPr>
        <p:spPr>
          <a:xfrm rot="10800000" flipH="1" flipV="1">
            <a:off x="-26812" y="3621628"/>
            <a:ext cx="5014697" cy="3249253"/>
          </a:xfrm>
          <a:custGeom>
            <a:avLst/>
            <a:gdLst>
              <a:gd name="connsiteX0" fmla="*/ 5014697 w 5014697"/>
              <a:gd name="connsiteY0" fmla="*/ 0 h 3249253"/>
              <a:gd name="connsiteX1" fmla="*/ 0 w 5014697"/>
              <a:gd name="connsiteY1" fmla="*/ 2136691 h 3249253"/>
              <a:gd name="connsiteX2" fmla="*/ 0 w 5014697"/>
              <a:gd name="connsiteY2" fmla="*/ 3249253 h 3249253"/>
              <a:gd name="connsiteX3" fmla="*/ 5014697 w 5014697"/>
              <a:gd name="connsiteY3" fmla="*/ 3249253 h 3249253"/>
            </a:gdLst>
            <a:ahLst/>
            <a:cxnLst>
              <a:cxn ang="0">
                <a:pos x="connsiteX0" y="connsiteY0"/>
              </a:cxn>
              <a:cxn ang="0">
                <a:pos x="connsiteX1" y="connsiteY1"/>
              </a:cxn>
              <a:cxn ang="0">
                <a:pos x="connsiteX2" y="connsiteY2"/>
              </a:cxn>
              <a:cxn ang="0">
                <a:pos x="connsiteX3" y="connsiteY3"/>
              </a:cxn>
            </a:cxnLst>
            <a:rect l="l" t="t" r="r" b="b"/>
            <a:pathLst>
              <a:path w="5014697" h="3249253">
                <a:moveTo>
                  <a:pt x="5014697" y="0"/>
                </a:moveTo>
                <a:lnTo>
                  <a:pt x="0" y="2136691"/>
                </a:lnTo>
                <a:lnTo>
                  <a:pt x="0" y="3249253"/>
                </a:lnTo>
                <a:lnTo>
                  <a:pt x="5014697" y="3249253"/>
                </a:lnTo>
                <a:close/>
              </a:path>
            </a:pathLst>
          </a:custGeom>
          <a:solidFill>
            <a:srgbClr val="0080FF"/>
          </a:solidFill>
          <a:ln w="6350" cap="flat">
            <a:noFill/>
            <a:prstDash val="solid"/>
            <a:miter/>
          </a:ln>
        </p:spPr>
        <p:txBody>
          <a:bodyPr rtlCol="0" anchor="ctr"/>
          <a:lstStyle/>
          <a:p>
            <a:endParaRPr lang="da-DK" dirty="0"/>
          </a:p>
        </p:txBody>
      </p:sp>
      <p:sp>
        <p:nvSpPr>
          <p:cNvPr id="14" name="Grafik 29">
            <a:extLst>
              <a:ext uri="{FF2B5EF4-FFF2-40B4-BE49-F238E27FC236}">
                <a16:creationId xmlns:a16="http://schemas.microsoft.com/office/drawing/2014/main" id="{291D7108-3D9B-FF4E-A457-66F65AC2AA2C}"/>
              </a:ext>
            </a:extLst>
          </p:cNvPr>
          <p:cNvSpPr/>
          <p:nvPr/>
        </p:nvSpPr>
        <p:spPr>
          <a:xfrm rot="10800000" flipH="1" flipV="1">
            <a:off x="1162302" y="3621628"/>
            <a:ext cx="3825576" cy="3259892"/>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a:t> </a:t>
            </a:r>
            <a:endParaRPr lang="en-US" dirty="0"/>
          </a:p>
        </p:txBody>
      </p:sp>
      <p:sp>
        <p:nvSpPr>
          <p:cNvPr id="7" name="Title 1"/>
          <p:cNvSpPr>
            <a:spLocks noGrp="1"/>
          </p:cNvSpPr>
          <p:nvPr>
            <p:ph type="ctrTitle" hasCustomPrompt="1"/>
          </p:nvPr>
        </p:nvSpPr>
        <p:spPr>
          <a:xfrm>
            <a:off x="5542241" y="814291"/>
            <a:ext cx="5653954" cy="2387600"/>
          </a:xfrm>
          <a:prstGeom prst="rect">
            <a:avLst/>
          </a:prstGeom>
        </p:spPr>
        <p:txBody>
          <a:bodyPr anchor="b">
            <a:normAutofit/>
          </a:bodyPr>
          <a:lstStyle>
            <a:lvl1pPr algn="r">
              <a:defRPr sz="4700" b="1" i="0" cap="all" baseline="0">
                <a:solidFill>
                  <a:srgbClr val="00287A"/>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dirty="0"/>
              <a:t>THIS IS </a:t>
            </a:r>
            <a:br>
              <a:rPr lang="en-US" dirty="0"/>
            </a:br>
            <a:r>
              <a:rPr lang="en-US" dirty="0"/>
              <a:t>A CAPITALIZED</a:t>
            </a:r>
            <a:br>
              <a:rPr lang="en-US" dirty="0"/>
            </a:br>
            <a:r>
              <a:rPr lang="en-US" dirty="0"/>
              <a:t>TITLE OF THE DECK </a:t>
            </a:r>
          </a:p>
        </p:txBody>
      </p:sp>
      <p:sp>
        <p:nvSpPr>
          <p:cNvPr id="10" name="Text Placeholder 14">
            <a:extLst>
              <a:ext uri="{FF2B5EF4-FFF2-40B4-BE49-F238E27FC236}">
                <a16:creationId xmlns:a16="http://schemas.microsoft.com/office/drawing/2014/main" id="{DCAB5039-5000-C34F-B3FC-BF67B26006FA}"/>
              </a:ext>
            </a:extLst>
          </p:cNvPr>
          <p:cNvSpPr>
            <a:spLocks noGrp="1"/>
          </p:cNvSpPr>
          <p:nvPr>
            <p:ph type="body" sz="quarter" idx="13" hasCustomPrompt="1"/>
          </p:nvPr>
        </p:nvSpPr>
        <p:spPr>
          <a:xfrm>
            <a:off x="5542240" y="3554429"/>
            <a:ext cx="5653953" cy="1465980"/>
          </a:xfrm>
          <a:prstGeom prst="rect">
            <a:avLst/>
          </a:prstGeom>
        </p:spPr>
        <p:txBody>
          <a:bodyPr/>
          <a:lstStyle>
            <a:lvl1pPr marL="0" indent="0" algn="r">
              <a:buNone/>
              <a:defRPr b="0" i="0">
                <a:solidFill>
                  <a:srgbClr val="35CED4"/>
                </a:solidFill>
                <a:latin typeface="Lato" panose="020F0502020204030203" pitchFamily="34" charset="77"/>
                <a:ea typeface="Lato" panose="020F0502020204030203" pitchFamily="34" charset="77"/>
                <a:cs typeface="Lato" panose="020F0502020204030203" pitchFamily="34" charset="77"/>
              </a:defRPr>
            </a:lvl1pPr>
          </a:lstStyle>
          <a:p>
            <a:pPr lvl="0"/>
            <a:r>
              <a:rPr lang="en-US" dirty="0"/>
              <a:t>What’s the content and purpose of this deck?</a:t>
            </a:r>
          </a:p>
        </p:txBody>
      </p:sp>
      <p:pic>
        <p:nvPicPr>
          <p:cNvPr id="12" name="Billede 11">
            <a:extLst>
              <a:ext uri="{FF2B5EF4-FFF2-40B4-BE49-F238E27FC236}">
                <a16:creationId xmlns:a16="http://schemas.microsoft.com/office/drawing/2014/main" id="{A5C4AB9A-C80C-AB4E-8082-F0C6B4BD3F7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Tree>
    <p:extLst>
      <p:ext uri="{BB962C8B-B14F-4D97-AF65-F5344CB8AC3E}">
        <p14:creationId xmlns:p14="http://schemas.microsoft.com/office/powerpoint/2010/main" val="17867240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afe Harbor">
    <p:bg>
      <p:bgPr>
        <a:gradFill>
          <a:gsLst>
            <a:gs pos="0">
              <a:srgbClr val="00287A"/>
            </a:gs>
            <a:gs pos="100000">
              <a:srgbClr val="001B52"/>
            </a:gs>
          </a:gsLst>
          <a:lin ang="5400000" scaled="1"/>
        </a:gradFill>
        <a:effectLst/>
      </p:bgPr>
    </p:bg>
    <p:spTree>
      <p:nvGrpSpPr>
        <p:cNvPr id="1" name=""/>
        <p:cNvGrpSpPr/>
        <p:nvPr/>
      </p:nvGrpSpPr>
      <p:grpSpPr>
        <a:xfrm>
          <a:off x="0" y="0"/>
          <a:ext cx="0" cy="0"/>
          <a:chOff x="0" y="0"/>
          <a:chExt cx="0" cy="0"/>
        </a:xfrm>
      </p:grpSpPr>
      <p:grpSp>
        <p:nvGrpSpPr>
          <p:cNvPr id="18" name="Gruppe 17">
            <a:extLst>
              <a:ext uri="{FF2B5EF4-FFF2-40B4-BE49-F238E27FC236}">
                <a16:creationId xmlns:a16="http://schemas.microsoft.com/office/drawing/2014/main" id="{8EC041C0-DE34-B643-AC71-446E3E9A83B7}"/>
              </a:ext>
            </a:extLst>
          </p:cNvPr>
          <p:cNvGrpSpPr/>
          <p:nvPr userDrawn="1"/>
        </p:nvGrpSpPr>
        <p:grpSpPr>
          <a:xfrm>
            <a:off x="0" y="1403270"/>
            <a:ext cx="7851721" cy="5452846"/>
            <a:chOff x="0" y="1403270"/>
            <a:chExt cx="7851721" cy="5452846"/>
          </a:xfrm>
        </p:grpSpPr>
        <p:sp>
          <p:nvSpPr>
            <p:cNvPr id="20" name="Grafik 29">
              <a:extLst>
                <a:ext uri="{FF2B5EF4-FFF2-40B4-BE49-F238E27FC236}">
                  <a16:creationId xmlns:a16="http://schemas.microsoft.com/office/drawing/2014/main" id="{09EA3E3D-A9FE-DE4B-89CC-327341EEF863}"/>
                </a:ext>
              </a:extLst>
            </p:cNvPr>
            <p:cNvSpPr/>
            <p:nvPr/>
          </p:nvSpPr>
          <p:spPr>
            <a:xfrm>
              <a:off x="0" y="1403270"/>
              <a:ext cx="7851718" cy="5439266"/>
            </a:xfrm>
            <a:custGeom>
              <a:avLst/>
              <a:gdLst>
                <a:gd name="connsiteX0" fmla="*/ 0 w 5350509"/>
                <a:gd name="connsiteY0" fmla="*/ 0 h 3706558"/>
                <a:gd name="connsiteX1" fmla="*/ 0 w 5350509"/>
                <a:gd name="connsiteY1" fmla="*/ 1426781 h 3706558"/>
                <a:gd name="connsiteX2" fmla="*/ 5350510 w 5350509"/>
                <a:gd name="connsiteY2" fmla="*/ 3706558 h 3706558"/>
                <a:gd name="connsiteX3" fmla="*/ 5350510 w 5350509"/>
                <a:gd name="connsiteY3" fmla="*/ 2279777 h 3706558"/>
              </a:gdLst>
              <a:ahLst/>
              <a:cxnLst>
                <a:cxn ang="0">
                  <a:pos x="connsiteX0" y="connsiteY0"/>
                </a:cxn>
                <a:cxn ang="0">
                  <a:pos x="connsiteX1" y="connsiteY1"/>
                </a:cxn>
                <a:cxn ang="0">
                  <a:pos x="connsiteX2" y="connsiteY2"/>
                </a:cxn>
                <a:cxn ang="0">
                  <a:pos x="connsiteX3" y="connsiteY3"/>
                </a:cxn>
              </a:cxnLst>
              <a:rect l="l" t="t" r="r" b="b"/>
              <a:pathLst>
                <a:path w="5350509" h="3706558">
                  <a:moveTo>
                    <a:pt x="0" y="0"/>
                  </a:moveTo>
                  <a:lnTo>
                    <a:pt x="0" y="1426781"/>
                  </a:lnTo>
                  <a:lnTo>
                    <a:pt x="5350510" y="3706558"/>
                  </a:lnTo>
                  <a:lnTo>
                    <a:pt x="5350510" y="2279777"/>
                  </a:lnTo>
                  <a:close/>
                </a:path>
              </a:pathLst>
            </a:custGeom>
            <a:solidFill>
              <a:srgbClr val="00287A"/>
            </a:solidFill>
            <a:ln w="6350" cap="flat">
              <a:noFill/>
              <a:prstDash val="solid"/>
              <a:miter/>
            </a:ln>
          </p:spPr>
          <p:txBody>
            <a:bodyPr rtlCol="0" anchor="ctr"/>
            <a:lstStyle/>
            <a:p>
              <a:endParaRPr lang="da-DK" dirty="0"/>
            </a:p>
          </p:txBody>
        </p:sp>
        <p:sp>
          <p:nvSpPr>
            <p:cNvPr id="21" name="Kombinationstegning 20">
              <a:extLst>
                <a:ext uri="{FF2B5EF4-FFF2-40B4-BE49-F238E27FC236}">
                  <a16:creationId xmlns:a16="http://schemas.microsoft.com/office/drawing/2014/main" id="{BA562A95-91E7-4F41-86B4-C958C83BB715}"/>
                </a:ext>
              </a:extLst>
            </p:cNvPr>
            <p:cNvSpPr/>
            <p:nvPr userDrawn="1"/>
          </p:nvSpPr>
          <p:spPr>
            <a:xfrm>
              <a:off x="2905912" y="4748778"/>
              <a:ext cx="4945809" cy="2107338"/>
            </a:xfrm>
            <a:custGeom>
              <a:avLst/>
              <a:gdLst>
                <a:gd name="connsiteX0" fmla="*/ 4945809 w 4945809"/>
                <a:gd name="connsiteY0" fmla="*/ 0 h 2107338"/>
                <a:gd name="connsiteX1" fmla="*/ 4945809 w 4945809"/>
                <a:gd name="connsiteY1" fmla="*/ 2093759 h 2107338"/>
                <a:gd name="connsiteX2" fmla="*/ 4913940 w 4945809"/>
                <a:gd name="connsiteY2" fmla="*/ 2107338 h 2107338"/>
                <a:gd name="connsiteX3" fmla="*/ 0 w 4945809"/>
                <a:gd name="connsiteY3" fmla="*/ 2107338 h 2107338"/>
              </a:gdLst>
              <a:ahLst/>
              <a:cxnLst>
                <a:cxn ang="0">
                  <a:pos x="connsiteX0" y="connsiteY0"/>
                </a:cxn>
                <a:cxn ang="0">
                  <a:pos x="connsiteX1" y="connsiteY1"/>
                </a:cxn>
                <a:cxn ang="0">
                  <a:pos x="connsiteX2" y="connsiteY2"/>
                </a:cxn>
                <a:cxn ang="0">
                  <a:pos x="connsiteX3" y="connsiteY3"/>
                </a:cxn>
              </a:cxnLst>
              <a:rect l="l" t="t" r="r" b="b"/>
              <a:pathLst>
                <a:path w="4945809" h="2107338">
                  <a:moveTo>
                    <a:pt x="4945809" y="0"/>
                  </a:moveTo>
                  <a:lnTo>
                    <a:pt x="4945809" y="2093759"/>
                  </a:lnTo>
                  <a:lnTo>
                    <a:pt x="4913940" y="2107338"/>
                  </a:lnTo>
                  <a:lnTo>
                    <a:pt x="0" y="2107338"/>
                  </a:lnTo>
                  <a:close/>
                </a:path>
              </a:pathLst>
            </a:custGeom>
            <a:solidFill>
              <a:srgbClr val="0080FF"/>
            </a:solidFill>
            <a:ln w="6350" cap="flat">
              <a:noFill/>
              <a:prstDash val="solid"/>
              <a:miter/>
            </a:ln>
          </p:spPr>
          <p:txBody>
            <a:bodyPr rtlCol="0" anchor="ctr"/>
            <a:lstStyle/>
            <a:p>
              <a:endParaRPr lang="da-DK" dirty="0"/>
            </a:p>
          </p:txBody>
        </p:sp>
        <p:sp>
          <p:nvSpPr>
            <p:cNvPr id="22" name="Grafik 29">
              <a:extLst>
                <a:ext uri="{FF2B5EF4-FFF2-40B4-BE49-F238E27FC236}">
                  <a16:creationId xmlns:a16="http://schemas.microsoft.com/office/drawing/2014/main" id="{DF89BE52-FC45-9540-8775-3A8B368D32C5}"/>
                </a:ext>
              </a:extLst>
            </p:cNvPr>
            <p:cNvSpPr/>
            <p:nvPr/>
          </p:nvSpPr>
          <p:spPr>
            <a:xfrm>
              <a:off x="5394630" y="4748778"/>
              <a:ext cx="2457085" cy="2093759"/>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grpSp>
      <p:sp>
        <p:nvSpPr>
          <p:cNvPr id="12" name="Retvinklet trekant 11">
            <a:extLst>
              <a:ext uri="{FF2B5EF4-FFF2-40B4-BE49-F238E27FC236}">
                <a16:creationId xmlns:a16="http://schemas.microsoft.com/office/drawing/2014/main" id="{9E726FAD-EB40-C04D-8910-68CE373CB4B3}"/>
              </a:ext>
            </a:extLst>
          </p:cNvPr>
          <p:cNvSpPr/>
          <p:nvPr userDrawn="1"/>
        </p:nvSpPr>
        <p:spPr>
          <a:xfrm rot="10800000" flipH="1">
            <a:off x="0" y="0"/>
            <a:ext cx="3263899" cy="140326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tvinklet trekant 12">
            <a:extLst>
              <a:ext uri="{FF2B5EF4-FFF2-40B4-BE49-F238E27FC236}">
                <a16:creationId xmlns:a16="http://schemas.microsoft.com/office/drawing/2014/main" id="{561B672A-082A-2041-9C8A-9A79E2CA980C}"/>
              </a:ext>
            </a:extLst>
          </p:cNvPr>
          <p:cNvSpPr/>
          <p:nvPr userDrawn="1"/>
        </p:nvSpPr>
        <p:spPr>
          <a:xfrm flipH="1">
            <a:off x="7851718" y="4970835"/>
            <a:ext cx="4340282" cy="188716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15" name="Tekstfelt 14">
            <a:extLst>
              <a:ext uri="{FF2B5EF4-FFF2-40B4-BE49-F238E27FC236}">
                <a16:creationId xmlns:a16="http://schemas.microsoft.com/office/drawing/2014/main" id="{EE5545FE-774A-8641-A301-E483C54AFA81}"/>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6" name="Tekstfelt 15">
            <a:extLst>
              <a:ext uri="{FF2B5EF4-FFF2-40B4-BE49-F238E27FC236}">
                <a16:creationId xmlns:a16="http://schemas.microsoft.com/office/drawing/2014/main" id="{757F4EC3-CBCF-A543-BD12-49CF72F8759E}"/>
              </a:ext>
            </a:extLst>
          </p:cNvPr>
          <p:cNvSpPr txBox="1"/>
          <p:nvPr userDrawn="1"/>
        </p:nvSpPr>
        <p:spPr>
          <a:xfrm rot="16200000">
            <a:off x="-313968" y="6076905"/>
            <a:ext cx="1143546" cy="215444"/>
          </a:xfrm>
          <a:prstGeom prst="rect">
            <a:avLst/>
          </a:prstGeom>
          <a:noFill/>
        </p:spPr>
        <p:txBody>
          <a:bodyPr wrap="square" rtlCol="0">
            <a:spAutoFit/>
          </a:bodyPr>
          <a:lstStyle/>
          <a:p>
            <a:pPr algn="ctr"/>
            <a:r>
              <a:rPr lang="en-US" sz="800" b="0" i="0" noProof="0" dirty="0" err="1">
                <a:solidFill>
                  <a:srgbClr val="0080FF"/>
                </a:solidFill>
                <a:latin typeface="Lato" panose="020F0502020204030203" pitchFamily="34" charset="77"/>
              </a:rPr>
              <a:t>AskCody.com</a:t>
            </a:r>
            <a:endParaRPr lang="en-US" sz="800" b="0" i="0" noProof="0" dirty="0">
              <a:solidFill>
                <a:srgbClr val="0080FF"/>
              </a:solidFill>
              <a:latin typeface="Lato" panose="020F0502020204030203" pitchFamily="34" charset="77"/>
            </a:endParaRP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9" name="Pladsholder til indhold 18">
            <a:extLst>
              <a:ext uri="{FF2B5EF4-FFF2-40B4-BE49-F238E27FC236}">
                <a16:creationId xmlns:a16="http://schemas.microsoft.com/office/drawing/2014/main" id="{B5BF6CC9-17EE-9443-A324-25ABF21FFC2B}"/>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
        <p:nvSpPr>
          <p:cNvPr id="2" name="Tekstfelt 1">
            <a:extLst>
              <a:ext uri="{FF2B5EF4-FFF2-40B4-BE49-F238E27FC236}">
                <a16:creationId xmlns:a16="http://schemas.microsoft.com/office/drawing/2014/main" id="{6CCFFB52-BDF2-424B-A71F-C52D1A35E19B}"/>
              </a:ext>
            </a:extLst>
          </p:cNvPr>
          <p:cNvSpPr txBox="1"/>
          <p:nvPr userDrawn="1"/>
        </p:nvSpPr>
        <p:spPr>
          <a:xfrm>
            <a:off x="4155039" y="1021660"/>
            <a:ext cx="3588311" cy="461665"/>
          </a:xfrm>
          <a:prstGeom prst="rect">
            <a:avLst/>
          </a:prstGeom>
          <a:noFill/>
        </p:spPr>
        <p:txBody>
          <a:bodyPr wrap="square" rtlCol="0" anchor="b">
            <a:spAutoFit/>
          </a:bodyPr>
          <a:lstStyle/>
          <a:p>
            <a:pPr algn="r"/>
            <a:r>
              <a:rPr lang="en-US" sz="2400" b="1" i="0" cap="all" baseline="0" noProof="0" dirty="0">
                <a:solidFill>
                  <a:schemeClr val="bg1"/>
                </a:solidFill>
                <a:latin typeface="Lato Black" panose="020F0502020204030203" pitchFamily="34" charset="77"/>
              </a:rPr>
              <a:t>SAFE HARBOR</a:t>
            </a:r>
            <a:endParaRPr lang="da-DK" sz="2400" b="1" i="0" cap="all" baseline="0" dirty="0">
              <a:solidFill>
                <a:schemeClr val="bg1"/>
              </a:solidFill>
              <a:latin typeface="Lato Black" panose="020F0502020204030203" pitchFamily="34" charset="77"/>
            </a:endParaRPr>
          </a:p>
        </p:txBody>
      </p:sp>
      <p:sp>
        <p:nvSpPr>
          <p:cNvPr id="3" name="Tekstfelt 2">
            <a:extLst>
              <a:ext uri="{FF2B5EF4-FFF2-40B4-BE49-F238E27FC236}">
                <a16:creationId xmlns:a16="http://schemas.microsoft.com/office/drawing/2014/main" id="{D7D7216A-56EB-9740-8C25-0FD1F3DDDC1D}"/>
              </a:ext>
            </a:extLst>
          </p:cNvPr>
          <p:cNvSpPr txBox="1"/>
          <p:nvPr userDrawn="1"/>
        </p:nvSpPr>
        <p:spPr>
          <a:xfrm>
            <a:off x="8013699" y="1024394"/>
            <a:ext cx="3830200" cy="3970318"/>
          </a:xfrm>
          <a:prstGeom prst="rect">
            <a:avLst/>
          </a:prstGeom>
          <a:noFill/>
        </p:spPr>
        <p:txBody>
          <a:bodyPr wrap="square" rtlCol="0">
            <a:spAutoFit/>
          </a:bodyPr>
          <a:lstStyle/>
          <a:p>
            <a:pPr marL="0" indent="0">
              <a:buNone/>
            </a:pPr>
            <a:r>
              <a:rPr lang="en-US" sz="1200" b="0" i="0" dirty="0">
                <a:solidFill>
                  <a:schemeClr val="bg1"/>
                </a:solidFill>
                <a:latin typeface="Lato" panose="020F0502020204030203" pitchFamily="34" charset="77"/>
              </a:rPr>
              <a:t>This publication and our discussions may include plans, predictions, estimates or other information that might be considered forward-looking. All forward-looking statements are subject to risks and uncertainties that could cause actual results to differ materially. </a:t>
            </a:r>
          </a:p>
          <a:p>
            <a:pPr marL="0" indent="0">
              <a:buNone/>
            </a:pPr>
            <a:endParaRPr lang="en-US" sz="1200" b="0" i="0" dirty="0">
              <a:solidFill>
                <a:schemeClr val="bg1"/>
              </a:solidFill>
              <a:latin typeface="Lato" panose="020F0502020204030203" pitchFamily="34" charset="77"/>
            </a:endParaRPr>
          </a:p>
          <a:p>
            <a:pPr marL="0" indent="0">
              <a:buNone/>
            </a:pPr>
            <a:r>
              <a:rPr lang="en-US" sz="1200" b="0" i="0" dirty="0">
                <a:solidFill>
                  <a:schemeClr val="bg1"/>
                </a:solidFill>
                <a:latin typeface="Lato" panose="020F0502020204030203" pitchFamily="34" charset="77"/>
              </a:rPr>
              <a:t>You are cautioned not to place undue reliance on these forward-looking statements, which reflect our opinions only as of the date of this presentation. Please keep in mind that we assume no obligation and do not intend to update these forward-looking statements. </a:t>
            </a:r>
          </a:p>
          <a:p>
            <a:pPr marL="0" indent="0">
              <a:buNone/>
            </a:pPr>
            <a:endParaRPr lang="en-US" sz="1200" b="0" i="0" dirty="0">
              <a:solidFill>
                <a:schemeClr val="bg1"/>
              </a:solidFill>
              <a:latin typeface="Lato" panose="020F0502020204030203" pitchFamily="34" charset="77"/>
            </a:endParaRPr>
          </a:p>
          <a:p>
            <a:pPr marL="0" indent="0">
              <a:buNone/>
            </a:pPr>
            <a:r>
              <a:rPr lang="en-US" sz="1200" b="0" i="0" dirty="0">
                <a:solidFill>
                  <a:schemeClr val="bg1"/>
                </a:solidFill>
                <a:latin typeface="Lato" panose="020F0502020204030203" pitchFamily="34" charset="77"/>
              </a:rPr>
              <a:t>Any unreleased services or features referenced in this, or other public statements are not currently available and may not be delivered on time or at all. </a:t>
            </a:r>
          </a:p>
          <a:p>
            <a:pPr marL="0" indent="0">
              <a:buNone/>
            </a:pPr>
            <a:endParaRPr lang="en-US" sz="1200" b="0" i="0" dirty="0">
              <a:solidFill>
                <a:schemeClr val="bg1"/>
              </a:solidFill>
              <a:latin typeface="Lato" panose="020F0502020204030203" pitchFamily="34" charset="77"/>
            </a:endParaRPr>
          </a:p>
          <a:p>
            <a:pPr marL="0" indent="0">
              <a:buNone/>
            </a:pPr>
            <a:r>
              <a:rPr lang="en-US" sz="1200" b="0" i="0" dirty="0">
                <a:solidFill>
                  <a:schemeClr val="bg1"/>
                </a:solidFill>
                <a:latin typeface="Lato" panose="020F0502020204030203" pitchFamily="34" charset="77"/>
              </a:rPr>
              <a:t>Customers who purchase our services should make the purchase decisions based upon features that are currently available. </a:t>
            </a:r>
          </a:p>
          <a:p>
            <a:pPr marL="0" indent="0">
              <a:buNone/>
            </a:pPr>
            <a:endParaRPr lang="en-US" sz="1200" b="0" i="0" dirty="0">
              <a:solidFill>
                <a:schemeClr val="bg1"/>
              </a:solidFill>
              <a:latin typeface="Lato" panose="020F0502020204030203" pitchFamily="34" charset="77"/>
            </a:endParaRPr>
          </a:p>
          <a:p>
            <a:endParaRPr lang="da-DK" sz="1200" b="0" i="0" dirty="0">
              <a:solidFill>
                <a:schemeClr val="bg1"/>
              </a:solidFill>
              <a:latin typeface="Lato" panose="020F0502020204030203" pitchFamily="34" charset="77"/>
            </a:endParaRPr>
          </a:p>
        </p:txBody>
      </p:sp>
    </p:spTree>
    <p:extLst>
      <p:ext uri="{BB962C8B-B14F-4D97-AF65-F5344CB8AC3E}">
        <p14:creationId xmlns:p14="http://schemas.microsoft.com/office/powerpoint/2010/main" val="8390529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
    <p:bg>
      <p:bgPr>
        <a:gradFill>
          <a:gsLst>
            <a:gs pos="0">
              <a:srgbClr val="00287A"/>
            </a:gs>
            <a:gs pos="100000">
              <a:srgbClr val="001B52"/>
            </a:gs>
          </a:gsLst>
          <a:lin ang="5400000" scaled="1"/>
        </a:gradFill>
        <a:effectLst/>
      </p:bgPr>
    </p:bg>
    <p:spTree>
      <p:nvGrpSpPr>
        <p:cNvPr id="1" name=""/>
        <p:cNvGrpSpPr/>
        <p:nvPr/>
      </p:nvGrpSpPr>
      <p:grpSpPr>
        <a:xfrm>
          <a:off x="0" y="0"/>
          <a:ext cx="0" cy="0"/>
          <a:chOff x="0" y="0"/>
          <a:chExt cx="0" cy="0"/>
        </a:xfrm>
      </p:grpSpPr>
      <p:grpSp>
        <p:nvGrpSpPr>
          <p:cNvPr id="18" name="Gruppe 17">
            <a:extLst>
              <a:ext uri="{FF2B5EF4-FFF2-40B4-BE49-F238E27FC236}">
                <a16:creationId xmlns:a16="http://schemas.microsoft.com/office/drawing/2014/main" id="{ACD3374A-047B-B945-B740-965E4ACB1ED2}"/>
              </a:ext>
            </a:extLst>
          </p:cNvPr>
          <p:cNvGrpSpPr/>
          <p:nvPr userDrawn="1"/>
        </p:nvGrpSpPr>
        <p:grpSpPr>
          <a:xfrm>
            <a:off x="0" y="1403270"/>
            <a:ext cx="7851721" cy="5452846"/>
            <a:chOff x="0" y="1403270"/>
            <a:chExt cx="7851721" cy="5452846"/>
          </a:xfrm>
        </p:grpSpPr>
        <p:sp>
          <p:nvSpPr>
            <p:cNvPr id="21" name="Grafik 29">
              <a:extLst>
                <a:ext uri="{FF2B5EF4-FFF2-40B4-BE49-F238E27FC236}">
                  <a16:creationId xmlns:a16="http://schemas.microsoft.com/office/drawing/2014/main" id="{3C0427CD-C9C2-664F-8939-684AF6A6BA16}"/>
                </a:ext>
              </a:extLst>
            </p:cNvPr>
            <p:cNvSpPr/>
            <p:nvPr/>
          </p:nvSpPr>
          <p:spPr>
            <a:xfrm>
              <a:off x="0" y="1403270"/>
              <a:ext cx="7851718" cy="5439266"/>
            </a:xfrm>
            <a:custGeom>
              <a:avLst/>
              <a:gdLst>
                <a:gd name="connsiteX0" fmla="*/ 0 w 5350509"/>
                <a:gd name="connsiteY0" fmla="*/ 0 h 3706558"/>
                <a:gd name="connsiteX1" fmla="*/ 0 w 5350509"/>
                <a:gd name="connsiteY1" fmla="*/ 1426781 h 3706558"/>
                <a:gd name="connsiteX2" fmla="*/ 5350510 w 5350509"/>
                <a:gd name="connsiteY2" fmla="*/ 3706558 h 3706558"/>
                <a:gd name="connsiteX3" fmla="*/ 5350510 w 5350509"/>
                <a:gd name="connsiteY3" fmla="*/ 2279777 h 3706558"/>
              </a:gdLst>
              <a:ahLst/>
              <a:cxnLst>
                <a:cxn ang="0">
                  <a:pos x="connsiteX0" y="connsiteY0"/>
                </a:cxn>
                <a:cxn ang="0">
                  <a:pos x="connsiteX1" y="connsiteY1"/>
                </a:cxn>
                <a:cxn ang="0">
                  <a:pos x="connsiteX2" y="connsiteY2"/>
                </a:cxn>
                <a:cxn ang="0">
                  <a:pos x="connsiteX3" y="connsiteY3"/>
                </a:cxn>
              </a:cxnLst>
              <a:rect l="l" t="t" r="r" b="b"/>
              <a:pathLst>
                <a:path w="5350509" h="3706558">
                  <a:moveTo>
                    <a:pt x="0" y="0"/>
                  </a:moveTo>
                  <a:lnTo>
                    <a:pt x="0" y="1426781"/>
                  </a:lnTo>
                  <a:lnTo>
                    <a:pt x="5350510" y="3706558"/>
                  </a:lnTo>
                  <a:lnTo>
                    <a:pt x="5350510" y="2279777"/>
                  </a:lnTo>
                  <a:close/>
                </a:path>
              </a:pathLst>
            </a:custGeom>
            <a:solidFill>
              <a:srgbClr val="00287A"/>
            </a:solidFill>
            <a:ln w="6350" cap="flat">
              <a:noFill/>
              <a:prstDash val="solid"/>
              <a:miter/>
            </a:ln>
          </p:spPr>
          <p:txBody>
            <a:bodyPr rtlCol="0" anchor="ctr"/>
            <a:lstStyle/>
            <a:p>
              <a:endParaRPr lang="en-US" noProof="0"/>
            </a:p>
          </p:txBody>
        </p:sp>
        <p:sp>
          <p:nvSpPr>
            <p:cNvPr id="22" name="Kombinationstegning 21">
              <a:extLst>
                <a:ext uri="{FF2B5EF4-FFF2-40B4-BE49-F238E27FC236}">
                  <a16:creationId xmlns:a16="http://schemas.microsoft.com/office/drawing/2014/main" id="{E0A84800-92AF-5F41-B011-1E22969E9CFC}"/>
                </a:ext>
              </a:extLst>
            </p:cNvPr>
            <p:cNvSpPr/>
            <p:nvPr userDrawn="1"/>
          </p:nvSpPr>
          <p:spPr>
            <a:xfrm>
              <a:off x="2905912" y="4748778"/>
              <a:ext cx="4945809" cy="2107338"/>
            </a:xfrm>
            <a:custGeom>
              <a:avLst/>
              <a:gdLst>
                <a:gd name="connsiteX0" fmla="*/ 4945809 w 4945809"/>
                <a:gd name="connsiteY0" fmla="*/ 0 h 2107338"/>
                <a:gd name="connsiteX1" fmla="*/ 4945809 w 4945809"/>
                <a:gd name="connsiteY1" fmla="*/ 2093759 h 2107338"/>
                <a:gd name="connsiteX2" fmla="*/ 4913940 w 4945809"/>
                <a:gd name="connsiteY2" fmla="*/ 2107338 h 2107338"/>
                <a:gd name="connsiteX3" fmla="*/ 0 w 4945809"/>
                <a:gd name="connsiteY3" fmla="*/ 2107338 h 2107338"/>
              </a:gdLst>
              <a:ahLst/>
              <a:cxnLst>
                <a:cxn ang="0">
                  <a:pos x="connsiteX0" y="connsiteY0"/>
                </a:cxn>
                <a:cxn ang="0">
                  <a:pos x="connsiteX1" y="connsiteY1"/>
                </a:cxn>
                <a:cxn ang="0">
                  <a:pos x="connsiteX2" y="connsiteY2"/>
                </a:cxn>
                <a:cxn ang="0">
                  <a:pos x="connsiteX3" y="connsiteY3"/>
                </a:cxn>
              </a:cxnLst>
              <a:rect l="l" t="t" r="r" b="b"/>
              <a:pathLst>
                <a:path w="4945809" h="2107338">
                  <a:moveTo>
                    <a:pt x="4945809" y="0"/>
                  </a:moveTo>
                  <a:lnTo>
                    <a:pt x="4945809" y="2093759"/>
                  </a:lnTo>
                  <a:lnTo>
                    <a:pt x="4913940" y="2107338"/>
                  </a:lnTo>
                  <a:lnTo>
                    <a:pt x="0" y="2107338"/>
                  </a:lnTo>
                  <a:close/>
                </a:path>
              </a:pathLst>
            </a:custGeom>
            <a:solidFill>
              <a:srgbClr val="0080FF"/>
            </a:solidFill>
            <a:ln w="6350" cap="flat">
              <a:noFill/>
              <a:prstDash val="solid"/>
              <a:miter/>
            </a:ln>
          </p:spPr>
          <p:txBody>
            <a:bodyPr rtlCol="0" anchor="ctr"/>
            <a:lstStyle/>
            <a:p>
              <a:endParaRPr lang="en-US" noProof="0"/>
            </a:p>
          </p:txBody>
        </p:sp>
        <p:sp>
          <p:nvSpPr>
            <p:cNvPr id="23" name="Grafik 29">
              <a:extLst>
                <a:ext uri="{FF2B5EF4-FFF2-40B4-BE49-F238E27FC236}">
                  <a16:creationId xmlns:a16="http://schemas.microsoft.com/office/drawing/2014/main" id="{C65E0591-6968-DF4A-BA4D-5E4D1DFE5F2E}"/>
                </a:ext>
              </a:extLst>
            </p:cNvPr>
            <p:cNvSpPr/>
            <p:nvPr/>
          </p:nvSpPr>
          <p:spPr>
            <a:xfrm>
              <a:off x="5394630" y="4748778"/>
              <a:ext cx="2457085" cy="2093759"/>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en-US" noProof="0"/>
            </a:p>
          </p:txBody>
        </p:sp>
      </p:grpSp>
      <p:sp>
        <p:nvSpPr>
          <p:cNvPr id="35" name="Retvinklet trekant 34">
            <a:extLst>
              <a:ext uri="{FF2B5EF4-FFF2-40B4-BE49-F238E27FC236}">
                <a16:creationId xmlns:a16="http://schemas.microsoft.com/office/drawing/2014/main" id="{556C1640-4894-FA41-83BC-DAE9E2C5FAC4}"/>
              </a:ext>
            </a:extLst>
          </p:cNvPr>
          <p:cNvSpPr/>
          <p:nvPr userDrawn="1"/>
        </p:nvSpPr>
        <p:spPr>
          <a:xfrm rot="10800000" flipH="1">
            <a:off x="0" y="0"/>
            <a:ext cx="3263899" cy="140326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Retvinklet trekant 35">
            <a:extLst>
              <a:ext uri="{FF2B5EF4-FFF2-40B4-BE49-F238E27FC236}">
                <a16:creationId xmlns:a16="http://schemas.microsoft.com/office/drawing/2014/main" id="{A6F689A6-695E-D34D-BE2B-FD8E18FDE666}"/>
              </a:ext>
            </a:extLst>
          </p:cNvPr>
          <p:cNvSpPr/>
          <p:nvPr userDrawn="1"/>
        </p:nvSpPr>
        <p:spPr>
          <a:xfrm flipH="1">
            <a:off x="7861958" y="4970835"/>
            <a:ext cx="4340282" cy="188716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20" name="Billede 19">
            <a:extLst>
              <a:ext uri="{FF2B5EF4-FFF2-40B4-BE49-F238E27FC236}">
                <a16:creationId xmlns:a16="http://schemas.microsoft.com/office/drawing/2014/main" id="{7A74065B-7F30-9A47-9CD1-5A29FB91B33B}"/>
              </a:ext>
            </a:extLst>
          </p:cNvPr>
          <p:cNvPicPr>
            <a:picLocks noChangeAspect="1"/>
          </p:cNvPicPr>
          <p:nvPr userDrawn="1"/>
        </p:nvPicPr>
        <p:blipFill>
          <a:blip r:embed="rId2"/>
          <a:stretch>
            <a:fillRect/>
          </a:stretch>
        </p:blipFill>
        <p:spPr>
          <a:xfrm>
            <a:off x="7861959" y="4970835"/>
            <a:ext cx="4340281" cy="1887166"/>
          </a:xfrm>
          <a:prstGeom prst="rect">
            <a:avLst/>
          </a:prstGeom>
        </p:spPr>
      </p:pic>
      <p:pic>
        <p:nvPicPr>
          <p:cNvPr id="2" name="Billede 1">
            <a:extLst>
              <a:ext uri="{FF2B5EF4-FFF2-40B4-BE49-F238E27FC236}">
                <a16:creationId xmlns:a16="http://schemas.microsoft.com/office/drawing/2014/main" id="{EA36EA84-B085-E947-9F4A-9D2330D4B43D}"/>
              </a:ext>
            </a:extLst>
          </p:cNvPr>
          <p:cNvPicPr>
            <a:picLocks noChangeAspect="1"/>
          </p:cNvPicPr>
          <p:nvPr userDrawn="1"/>
        </p:nvPicPr>
        <p:blipFill>
          <a:blip r:embed="rId3"/>
          <a:stretch>
            <a:fillRect/>
          </a:stretch>
        </p:blipFill>
        <p:spPr>
          <a:xfrm>
            <a:off x="0" y="0"/>
            <a:ext cx="3263900" cy="1403269"/>
          </a:xfrm>
          <a:prstGeom prst="rect">
            <a:avLst/>
          </a:prstGeom>
        </p:spPr>
      </p:pic>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8013699" y="1219955"/>
            <a:ext cx="3187701" cy="813867"/>
          </a:xfrm>
          <a:prstGeom prst="rect">
            <a:avLst/>
          </a:prstGeom>
        </p:spPr>
        <p:txBody>
          <a:bodyPr anchor="b">
            <a:normAutofit/>
          </a:bodyPr>
          <a:lstStyle>
            <a:lvl1pPr algn="l">
              <a:defRPr sz="2400" b="0" i="0" cap="all" baseline="0">
                <a:solidFill>
                  <a:schemeClr val="bg1"/>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TABLE OF CONTENTS</a:t>
            </a:r>
          </a:p>
        </p:txBody>
      </p:sp>
      <p:sp>
        <p:nvSpPr>
          <p:cNvPr id="8" name="Text Placeholder 14"/>
          <p:cNvSpPr>
            <a:spLocks noGrp="1"/>
          </p:cNvSpPr>
          <p:nvPr>
            <p:ph type="body" sz="quarter" idx="13" hasCustomPrompt="1"/>
          </p:nvPr>
        </p:nvSpPr>
        <p:spPr>
          <a:xfrm>
            <a:off x="8013699" y="2278855"/>
            <a:ext cx="3830200" cy="2590633"/>
          </a:xfrm>
          <a:prstGeom prst="rect">
            <a:avLst/>
          </a:prstGeom>
        </p:spPr>
        <p:txBody>
          <a:bodyPr/>
          <a:lstStyle>
            <a:lvl1pPr marL="285750" indent="-285750">
              <a:buClr>
                <a:srgbClr val="35CED4"/>
              </a:buClr>
              <a:buFont typeface="Arial" panose="020B0604020202020204" pitchFamily="34" charset="0"/>
              <a:buChar char="•"/>
              <a:defRPr sz="1400" b="0" i="0">
                <a:solidFill>
                  <a:schemeClr val="bg1"/>
                </a:solidFill>
                <a:latin typeface="Lato" panose="020F0502020204030203" pitchFamily="34" charset="77"/>
                <a:ea typeface="Lato" panose="020F0502020204030203" pitchFamily="34" charset="77"/>
                <a:cs typeface="Lato" panose="020F0502020204030203" pitchFamily="34" charset="77"/>
              </a:defRPr>
            </a:lvl1pPr>
            <a:lvl2pPr marL="685800" indent="-228600">
              <a:buClr>
                <a:srgbClr val="35CED4"/>
              </a:buClr>
              <a:buFont typeface="Arial" panose="020B0604020202020204" pitchFamily="34" charset="0"/>
              <a:buChar char="•"/>
              <a:defRPr sz="1400" b="0" i="0">
                <a:solidFill>
                  <a:schemeClr val="bg1"/>
                </a:solidFill>
                <a:latin typeface="Lato" panose="020F0502020204030203" pitchFamily="34" charset="77"/>
              </a:defRPr>
            </a:lvl2pPr>
            <a:lvl3pPr marL="1143000" indent="-228600">
              <a:buClr>
                <a:srgbClr val="35CED4"/>
              </a:buClr>
              <a:buFont typeface="Arial" panose="020B0604020202020204" pitchFamily="34" charset="0"/>
              <a:buChar char="•"/>
              <a:defRPr sz="1400" b="0" i="0">
                <a:solidFill>
                  <a:schemeClr val="bg1"/>
                </a:solidFill>
                <a:latin typeface="Lato" panose="020F0502020204030203" pitchFamily="34" charset="77"/>
              </a:defRPr>
            </a:lvl3pPr>
            <a:lvl4pPr marL="1600200" indent="-228600">
              <a:buClr>
                <a:srgbClr val="35CED4"/>
              </a:buClr>
              <a:buFont typeface="Arial" panose="020B0604020202020204" pitchFamily="34" charset="0"/>
              <a:buChar char="•"/>
              <a:defRPr sz="1400" b="0" i="0">
                <a:solidFill>
                  <a:schemeClr val="bg1"/>
                </a:solidFill>
                <a:latin typeface="Lato" panose="020F0502020204030203" pitchFamily="34" charset="77"/>
              </a:defRPr>
            </a:lvl4pPr>
            <a:lvl5pPr marL="2057400" indent="-228600">
              <a:buClr>
                <a:srgbClr val="35CED4"/>
              </a:buClr>
              <a:buFont typeface="Arial" panose="020B0604020202020204" pitchFamily="34" charset="0"/>
              <a:buChar char="•"/>
              <a:defRPr sz="1400" b="0" i="0">
                <a:solidFill>
                  <a:schemeClr val="bg1"/>
                </a:solidFill>
                <a:latin typeface="Lato" panose="020F0502020204030203" pitchFamily="34" charset="77"/>
              </a:defRPr>
            </a:lvl5pPr>
          </a:lstStyle>
          <a:p>
            <a:pPr lvl="0"/>
            <a:r>
              <a:rPr lang="en-US" noProof="0" dirty="0"/>
              <a:t>Click to add your talking points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kstfelt 14">
            <a:extLst>
              <a:ext uri="{FF2B5EF4-FFF2-40B4-BE49-F238E27FC236}">
                <a16:creationId xmlns:a16="http://schemas.microsoft.com/office/drawing/2014/main" id="{EE5545FE-774A-8641-A301-E483C54AFA81}"/>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6" name="Tekstfelt 15">
            <a:extLst>
              <a:ext uri="{FF2B5EF4-FFF2-40B4-BE49-F238E27FC236}">
                <a16:creationId xmlns:a16="http://schemas.microsoft.com/office/drawing/2014/main" id="{757F4EC3-CBCF-A543-BD12-49CF72F8759E}"/>
              </a:ext>
            </a:extLst>
          </p:cNvPr>
          <p:cNvSpPr txBox="1"/>
          <p:nvPr userDrawn="1"/>
        </p:nvSpPr>
        <p:spPr>
          <a:xfrm rot="16200000">
            <a:off x="-313968" y="6076905"/>
            <a:ext cx="1143546" cy="215444"/>
          </a:xfrm>
          <a:prstGeom prst="rect">
            <a:avLst/>
          </a:prstGeom>
          <a:noFill/>
        </p:spPr>
        <p:txBody>
          <a:bodyPr wrap="square" rtlCol="0">
            <a:spAutoFit/>
          </a:bodyPr>
          <a:lstStyle/>
          <a:p>
            <a:pPr algn="ctr"/>
            <a:r>
              <a:rPr lang="en-US" sz="800" b="0" i="0" noProof="0">
                <a:solidFill>
                  <a:srgbClr val="0080FF"/>
                </a:solidFill>
                <a:latin typeface="Lato" panose="020F0502020204030203" pitchFamily="34" charset="77"/>
              </a:rPr>
              <a:t>AskCody.com</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9" name="Pladsholder til indhold 18">
            <a:extLst>
              <a:ext uri="{FF2B5EF4-FFF2-40B4-BE49-F238E27FC236}">
                <a16:creationId xmlns:a16="http://schemas.microsoft.com/office/drawing/2014/main" id="{B5BF6CC9-17EE-9443-A324-25ABF21FFC2B}"/>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Tree>
    <p:extLst>
      <p:ext uri="{BB962C8B-B14F-4D97-AF65-F5344CB8AC3E}">
        <p14:creationId xmlns:p14="http://schemas.microsoft.com/office/powerpoint/2010/main" val="34971714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Talking points">
    <p:bg>
      <p:bgPr>
        <a:gradFill>
          <a:gsLst>
            <a:gs pos="0">
              <a:srgbClr val="00287A"/>
            </a:gs>
            <a:gs pos="100000">
              <a:srgbClr val="001B52"/>
            </a:gs>
          </a:gsLst>
          <a:lin ang="5400000" scaled="1"/>
        </a:gradFill>
        <a:effectLst/>
      </p:bgPr>
    </p:bg>
    <p:spTree>
      <p:nvGrpSpPr>
        <p:cNvPr id="1" name=""/>
        <p:cNvGrpSpPr/>
        <p:nvPr/>
      </p:nvGrpSpPr>
      <p:grpSpPr>
        <a:xfrm>
          <a:off x="0" y="0"/>
          <a:ext cx="0" cy="0"/>
          <a:chOff x="0" y="0"/>
          <a:chExt cx="0" cy="0"/>
        </a:xfrm>
      </p:grpSpPr>
      <p:grpSp>
        <p:nvGrpSpPr>
          <p:cNvPr id="18" name="Gruppe 17">
            <a:extLst>
              <a:ext uri="{FF2B5EF4-FFF2-40B4-BE49-F238E27FC236}">
                <a16:creationId xmlns:a16="http://schemas.microsoft.com/office/drawing/2014/main" id="{8EC041C0-DE34-B643-AC71-446E3E9A83B7}"/>
              </a:ext>
            </a:extLst>
          </p:cNvPr>
          <p:cNvGrpSpPr/>
          <p:nvPr userDrawn="1"/>
        </p:nvGrpSpPr>
        <p:grpSpPr>
          <a:xfrm>
            <a:off x="0" y="1403270"/>
            <a:ext cx="7851721" cy="5452846"/>
            <a:chOff x="0" y="1403270"/>
            <a:chExt cx="7851721" cy="5452846"/>
          </a:xfrm>
        </p:grpSpPr>
        <p:sp>
          <p:nvSpPr>
            <p:cNvPr id="20" name="Grafik 29">
              <a:extLst>
                <a:ext uri="{FF2B5EF4-FFF2-40B4-BE49-F238E27FC236}">
                  <a16:creationId xmlns:a16="http://schemas.microsoft.com/office/drawing/2014/main" id="{09EA3E3D-A9FE-DE4B-89CC-327341EEF863}"/>
                </a:ext>
              </a:extLst>
            </p:cNvPr>
            <p:cNvSpPr/>
            <p:nvPr/>
          </p:nvSpPr>
          <p:spPr>
            <a:xfrm>
              <a:off x="0" y="1403270"/>
              <a:ext cx="7851718" cy="5439266"/>
            </a:xfrm>
            <a:custGeom>
              <a:avLst/>
              <a:gdLst>
                <a:gd name="connsiteX0" fmla="*/ 0 w 5350509"/>
                <a:gd name="connsiteY0" fmla="*/ 0 h 3706558"/>
                <a:gd name="connsiteX1" fmla="*/ 0 w 5350509"/>
                <a:gd name="connsiteY1" fmla="*/ 1426781 h 3706558"/>
                <a:gd name="connsiteX2" fmla="*/ 5350510 w 5350509"/>
                <a:gd name="connsiteY2" fmla="*/ 3706558 h 3706558"/>
                <a:gd name="connsiteX3" fmla="*/ 5350510 w 5350509"/>
                <a:gd name="connsiteY3" fmla="*/ 2279777 h 3706558"/>
              </a:gdLst>
              <a:ahLst/>
              <a:cxnLst>
                <a:cxn ang="0">
                  <a:pos x="connsiteX0" y="connsiteY0"/>
                </a:cxn>
                <a:cxn ang="0">
                  <a:pos x="connsiteX1" y="connsiteY1"/>
                </a:cxn>
                <a:cxn ang="0">
                  <a:pos x="connsiteX2" y="connsiteY2"/>
                </a:cxn>
                <a:cxn ang="0">
                  <a:pos x="connsiteX3" y="connsiteY3"/>
                </a:cxn>
              </a:cxnLst>
              <a:rect l="l" t="t" r="r" b="b"/>
              <a:pathLst>
                <a:path w="5350509" h="3706558">
                  <a:moveTo>
                    <a:pt x="0" y="0"/>
                  </a:moveTo>
                  <a:lnTo>
                    <a:pt x="0" y="1426781"/>
                  </a:lnTo>
                  <a:lnTo>
                    <a:pt x="5350510" y="3706558"/>
                  </a:lnTo>
                  <a:lnTo>
                    <a:pt x="5350510" y="2279777"/>
                  </a:lnTo>
                  <a:close/>
                </a:path>
              </a:pathLst>
            </a:custGeom>
            <a:solidFill>
              <a:srgbClr val="00287A"/>
            </a:solidFill>
            <a:ln w="6350" cap="flat">
              <a:noFill/>
              <a:prstDash val="solid"/>
              <a:miter/>
            </a:ln>
          </p:spPr>
          <p:txBody>
            <a:bodyPr rtlCol="0" anchor="ctr"/>
            <a:lstStyle/>
            <a:p>
              <a:endParaRPr lang="da-DK" dirty="0"/>
            </a:p>
          </p:txBody>
        </p:sp>
        <p:sp>
          <p:nvSpPr>
            <p:cNvPr id="21" name="Kombinationstegning 20">
              <a:extLst>
                <a:ext uri="{FF2B5EF4-FFF2-40B4-BE49-F238E27FC236}">
                  <a16:creationId xmlns:a16="http://schemas.microsoft.com/office/drawing/2014/main" id="{BA562A95-91E7-4F41-86B4-C958C83BB715}"/>
                </a:ext>
              </a:extLst>
            </p:cNvPr>
            <p:cNvSpPr/>
            <p:nvPr userDrawn="1"/>
          </p:nvSpPr>
          <p:spPr>
            <a:xfrm>
              <a:off x="2905912" y="4748778"/>
              <a:ext cx="4945809" cy="2107338"/>
            </a:xfrm>
            <a:custGeom>
              <a:avLst/>
              <a:gdLst>
                <a:gd name="connsiteX0" fmla="*/ 4945809 w 4945809"/>
                <a:gd name="connsiteY0" fmla="*/ 0 h 2107338"/>
                <a:gd name="connsiteX1" fmla="*/ 4945809 w 4945809"/>
                <a:gd name="connsiteY1" fmla="*/ 2093759 h 2107338"/>
                <a:gd name="connsiteX2" fmla="*/ 4913940 w 4945809"/>
                <a:gd name="connsiteY2" fmla="*/ 2107338 h 2107338"/>
                <a:gd name="connsiteX3" fmla="*/ 0 w 4945809"/>
                <a:gd name="connsiteY3" fmla="*/ 2107338 h 2107338"/>
              </a:gdLst>
              <a:ahLst/>
              <a:cxnLst>
                <a:cxn ang="0">
                  <a:pos x="connsiteX0" y="connsiteY0"/>
                </a:cxn>
                <a:cxn ang="0">
                  <a:pos x="connsiteX1" y="connsiteY1"/>
                </a:cxn>
                <a:cxn ang="0">
                  <a:pos x="connsiteX2" y="connsiteY2"/>
                </a:cxn>
                <a:cxn ang="0">
                  <a:pos x="connsiteX3" y="connsiteY3"/>
                </a:cxn>
              </a:cxnLst>
              <a:rect l="l" t="t" r="r" b="b"/>
              <a:pathLst>
                <a:path w="4945809" h="2107338">
                  <a:moveTo>
                    <a:pt x="4945809" y="0"/>
                  </a:moveTo>
                  <a:lnTo>
                    <a:pt x="4945809" y="2093759"/>
                  </a:lnTo>
                  <a:lnTo>
                    <a:pt x="4913940" y="2107338"/>
                  </a:lnTo>
                  <a:lnTo>
                    <a:pt x="0" y="2107338"/>
                  </a:lnTo>
                  <a:close/>
                </a:path>
              </a:pathLst>
            </a:custGeom>
            <a:solidFill>
              <a:srgbClr val="0080FF"/>
            </a:solidFill>
            <a:ln w="6350" cap="flat">
              <a:noFill/>
              <a:prstDash val="solid"/>
              <a:miter/>
            </a:ln>
          </p:spPr>
          <p:txBody>
            <a:bodyPr rtlCol="0" anchor="ctr"/>
            <a:lstStyle/>
            <a:p>
              <a:endParaRPr lang="da-DK" dirty="0"/>
            </a:p>
          </p:txBody>
        </p:sp>
        <p:sp>
          <p:nvSpPr>
            <p:cNvPr id="22" name="Grafik 29">
              <a:extLst>
                <a:ext uri="{FF2B5EF4-FFF2-40B4-BE49-F238E27FC236}">
                  <a16:creationId xmlns:a16="http://schemas.microsoft.com/office/drawing/2014/main" id="{DF89BE52-FC45-9540-8775-3A8B368D32C5}"/>
                </a:ext>
              </a:extLst>
            </p:cNvPr>
            <p:cNvSpPr/>
            <p:nvPr/>
          </p:nvSpPr>
          <p:spPr>
            <a:xfrm>
              <a:off x="5394630" y="4748778"/>
              <a:ext cx="2457085" cy="2093759"/>
            </a:xfrm>
            <a:custGeom>
              <a:avLst/>
              <a:gdLst>
                <a:gd name="connsiteX0" fmla="*/ 0 w 1674367"/>
                <a:gd name="connsiteY0" fmla="*/ 713359 h 1426781"/>
                <a:gd name="connsiteX1" fmla="*/ 1674368 w 1674367"/>
                <a:gd name="connsiteY1" fmla="*/ 1426781 h 1426781"/>
                <a:gd name="connsiteX2" fmla="*/ 1674368 w 1674367"/>
                <a:gd name="connsiteY2" fmla="*/ 0 h 1426781"/>
              </a:gdLst>
              <a:ahLst/>
              <a:cxnLst>
                <a:cxn ang="0">
                  <a:pos x="connsiteX0" y="connsiteY0"/>
                </a:cxn>
                <a:cxn ang="0">
                  <a:pos x="connsiteX1" y="connsiteY1"/>
                </a:cxn>
                <a:cxn ang="0">
                  <a:pos x="connsiteX2" y="connsiteY2"/>
                </a:cxn>
              </a:cxnLst>
              <a:rect l="l" t="t" r="r" b="b"/>
              <a:pathLst>
                <a:path w="1674367" h="1426781">
                  <a:moveTo>
                    <a:pt x="0" y="713359"/>
                  </a:moveTo>
                  <a:lnTo>
                    <a:pt x="1674368" y="1426781"/>
                  </a:lnTo>
                  <a:lnTo>
                    <a:pt x="1674368" y="0"/>
                  </a:lnTo>
                  <a:close/>
                </a:path>
              </a:pathLst>
            </a:custGeom>
            <a:solidFill>
              <a:srgbClr val="0054FF"/>
            </a:solidFill>
            <a:ln w="6350" cap="flat">
              <a:noFill/>
              <a:prstDash val="solid"/>
              <a:miter/>
            </a:ln>
          </p:spPr>
          <p:txBody>
            <a:bodyPr rtlCol="0" anchor="ctr"/>
            <a:lstStyle/>
            <a:p>
              <a:endParaRPr lang="da-DK"/>
            </a:p>
          </p:txBody>
        </p:sp>
      </p:grpSp>
      <p:sp>
        <p:nvSpPr>
          <p:cNvPr id="12" name="Retvinklet trekant 11">
            <a:extLst>
              <a:ext uri="{FF2B5EF4-FFF2-40B4-BE49-F238E27FC236}">
                <a16:creationId xmlns:a16="http://schemas.microsoft.com/office/drawing/2014/main" id="{9E726FAD-EB40-C04D-8910-68CE373CB4B3}"/>
              </a:ext>
            </a:extLst>
          </p:cNvPr>
          <p:cNvSpPr/>
          <p:nvPr userDrawn="1"/>
        </p:nvSpPr>
        <p:spPr>
          <a:xfrm rot="10800000" flipH="1">
            <a:off x="0" y="0"/>
            <a:ext cx="3263899" cy="140326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tvinklet trekant 12">
            <a:extLst>
              <a:ext uri="{FF2B5EF4-FFF2-40B4-BE49-F238E27FC236}">
                <a16:creationId xmlns:a16="http://schemas.microsoft.com/office/drawing/2014/main" id="{561B672A-082A-2041-9C8A-9A79E2CA980C}"/>
              </a:ext>
            </a:extLst>
          </p:cNvPr>
          <p:cNvSpPr/>
          <p:nvPr userDrawn="1"/>
        </p:nvSpPr>
        <p:spPr>
          <a:xfrm flipH="1">
            <a:off x="7851718" y="4970835"/>
            <a:ext cx="4340282" cy="188716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p:cNvSpPr>
            <a:spLocks noGrp="1"/>
          </p:cNvSpPr>
          <p:nvPr>
            <p:ph type="sldNum" sz="quarter" idx="12"/>
          </p:nvPr>
        </p:nvSpPr>
        <p:spPr/>
        <p:txBody>
          <a:bodyPr/>
          <a:lstStyle>
            <a:lvl1pPr>
              <a:defRPr>
                <a:latin typeface="IBM Plex Sans" panose="020B0503050203000203" pitchFamily="34" charset="77"/>
              </a:defRPr>
            </a:lvl1pPr>
          </a:lstStyle>
          <a:p>
            <a:r>
              <a:rPr lang="en-US" noProof="0"/>
              <a:t> </a:t>
            </a:r>
          </a:p>
        </p:txBody>
      </p:sp>
      <p:sp>
        <p:nvSpPr>
          <p:cNvPr id="7" name="Title 1"/>
          <p:cNvSpPr>
            <a:spLocks noGrp="1"/>
          </p:cNvSpPr>
          <p:nvPr>
            <p:ph type="ctrTitle" hasCustomPrompt="1"/>
          </p:nvPr>
        </p:nvSpPr>
        <p:spPr>
          <a:xfrm>
            <a:off x="4097137" y="1219955"/>
            <a:ext cx="3649625" cy="1817159"/>
          </a:xfrm>
          <a:prstGeom prst="rect">
            <a:avLst/>
          </a:prstGeom>
        </p:spPr>
        <p:txBody>
          <a:bodyPr anchor="t">
            <a:normAutofit/>
          </a:bodyPr>
          <a:lstStyle>
            <a:lvl1pPr algn="r">
              <a:defRPr sz="2400" b="0" i="0" cap="all" baseline="0">
                <a:solidFill>
                  <a:schemeClr val="bg1"/>
                </a:solidFill>
                <a:latin typeface="Lato Black" panose="020F0502020204030203" pitchFamily="34" charset="77"/>
                <a:ea typeface="Lato Black" panose="020F0502020204030203" pitchFamily="34" charset="77"/>
                <a:cs typeface="Lato Black" panose="020F0502020204030203" pitchFamily="34" charset="77"/>
              </a:defRPr>
            </a:lvl1pPr>
          </a:lstStyle>
          <a:p>
            <a:r>
              <a:rPr lang="en-US" noProof="0" dirty="0"/>
              <a:t>THIS IS A CAPITALIZED HEADLINE  - USE AS AGENDA OR TALKING BULLETS</a:t>
            </a:r>
          </a:p>
        </p:txBody>
      </p:sp>
      <p:sp>
        <p:nvSpPr>
          <p:cNvPr id="8" name="Text Placeholder 14"/>
          <p:cNvSpPr>
            <a:spLocks noGrp="1"/>
          </p:cNvSpPr>
          <p:nvPr>
            <p:ph type="body" sz="quarter" idx="13" hasCustomPrompt="1"/>
          </p:nvPr>
        </p:nvSpPr>
        <p:spPr>
          <a:xfrm>
            <a:off x="8013699" y="1219955"/>
            <a:ext cx="3830200" cy="4116426"/>
          </a:xfrm>
          <a:prstGeom prst="rect">
            <a:avLst/>
          </a:prstGeom>
        </p:spPr>
        <p:txBody>
          <a:bodyPr/>
          <a:lstStyle>
            <a:lvl1pPr marL="285750" indent="-285750">
              <a:buClr>
                <a:srgbClr val="35CED4"/>
              </a:buClr>
              <a:buFont typeface="Arial" panose="020B0604020202020204" pitchFamily="34" charset="0"/>
              <a:buChar char="•"/>
              <a:defRPr sz="1400" b="0" i="0">
                <a:solidFill>
                  <a:schemeClr val="bg1"/>
                </a:solidFill>
                <a:latin typeface="Lato" panose="020F0502020204030203" pitchFamily="34" charset="77"/>
                <a:ea typeface="Lato" panose="020F0502020204030203" pitchFamily="34" charset="77"/>
                <a:cs typeface="Lato" panose="020F0502020204030203" pitchFamily="34" charset="77"/>
              </a:defRPr>
            </a:lvl1pPr>
            <a:lvl2pPr>
              <a:buClr>
                <a:srgbClr val="35CED4"/>
              </a:buClr>
              <a:defRPr sz="1400" b="0" i="0">
                <a:solidFill>
                  <a:schemeClr val="bg1"/>
                </a:solidFill>
                <a:latin typeface="Lato" panose="020F0502020204030203" pitchFamily="34" charset="77"/>
              </a:defRPr>
            </a:lvl2pPr>
            <a:lvl3pPr>
              <a:buClr>
                <a:srgbClr val="35CED4"/>
              </a:buClr>
              <a:defRPr sz="1400" b="0" i="0">
                <a:solidFill>
                  <a:schemeClr val="bg1"/>
                </a:solidFill>
                <a:latin typeface="Lato" panose="020F0502020204030203" pitchFamily="34" charset="77"/>
              </a:defRPr>
            </a:lvl3pPr>
            <a:lvl4pPr>
              <a:buClr>
                <a:srgbClr val="35CED4"/>
              </a:buClr>
              <a:defRPr sz="1400" b="0" i="0">
                <a:solidFill>
                  <a:schemeClr val="bg1"/>
                </a:solidFill>
                <a:latin typeface="Lato" panose="020F0502020204030203" pitchFamily="34" charset="77"/>
              </a:defRPr>
            </a:lvl4pPr>
            <a:lvl5pPr>
              <a:buClr>
                <a:srgbClr val="35CED4"/>
              </a:buClr>
              <a:defRPr sz="1400" b="0" i="0">
                <a:solidFill>
                  <a:schemeClr val="bg1"/>
                </a:solidFill>
                <a:latin typeface="Lato" panose="020F0502020204030203" pitchFamily="34" charset="77"/>
              </a:defRPr>
            </a:lvl5pPr>
          </a:lstStyle>
          <a:p>
            <a:pPr lvl="0"/>
            <a:r>
              <a:rPr lang="en-US" noProof="0" dirty="0"/>
              <a:t>Click to add your talking points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kstfelt 14">
            <a:extLst>
              <a:ext uri="{FF2B5EF4-FFF2-40B4-BE49-F238E27FC236}">
                <a16:creationId xmlns:a16="http://schemas.microsoft.com/office/drawing/2014/main" id="{EE5545FE-774A-8641-A301-E483C54AFA81}"/>
              </a:ext>
            </a:extLst>
          </p:cNvPr>
          <p:cNvSpPr txBox="1"/>
          <p:nvPr userDrawn="1"/>
        </p:nvSpPr>
        <p:spPr>
          <a:xfrm>
            <a:off x="127000" y="101600"/>
            <a:ext cx="531761" cy="307777"/>
          </a:xfrm>
          <a:prstGeom prst="rect">
            <a:avLst/>
          </a:prstGeom>
          <a:noFill/>
        </p:spPr>
        <p:txBody>
          <a:bodyPr wrap="square" rtlCol="0">
            <a:spAutoFit/>
          </a:bodyPr>
          <a:lstStyle/>
          <a:p>
            <a:fld id="{04924D91-D614-1047-892E-EC8364D3197A}" type="slidenum">
              <a:rPr lang="en-US" sz="1400" b="1" i="0" noProof="0" smtClean="0">
                <a:solidFill>
                  <a:srgbClr val="0080FF"/>
                </a:solidFill>
                <a:latin typeface="Lato Black" panose="020F0502020204030203" pitchFamily="34" charset="77"/>
              </a:rPr>
              <a:t>‹#›</a:t>
            </a:fld>
            <a:endParaRPr lang="en-US" sz="1200" b="1" i="0" noProof="0">
              <a:solidFill>
                <a:srgbClr val="0080FF"/>
              </a:solidFill>
              <a:latin typeface="Lato Black" panose="020F0502020204030203" pitchFamily="34" charset="77"/>
            </a:endParaRPr>
          </a:p>
        </p:txBody>
      </p:sp>
      <p:sp>
        <p:nvSpPr>
          <p:cNvPr id="16" name="Tekstfelt 15">
            <a:extLst>
              <a:ext uri="{FF2B5EF4-FFF2-40B4-BE49-F238E27FC236}">
                <a16:creationId xmlns:a16="http://schemas.microsoft.com/office/drawing/2014/main" id="{757F4EC3-CBCF-A543-BD12-49CF72F8759E}"/>
              </a:ext>
            </a:extLst>
          </p:cNvPr>
          <p:cNvSpPr txBox="1"/>
          <p:nvPr userDrawn="1"/>
        </p:nvSpPr>
        <p:spPr>
          <a:xfrm rot="16200000">
            <a:off x="-313968" y="6076905"/>
            <a:ext cx="1143546" cy="215444"/>
          </a:xfrm>
          <a:prstGeom prst="rect">
            <a:avLst/>
          </a:prstGeom>
          <a:noFill/>
        </p:spPr>
        <p:txBody>
          <a:bodyPr wrap="square" rtlCol="0">
            <a:spAutoFit/>
          </a:bodyPr>
          <a:lstStyle/>
          <a:p>
            <a:pPr algn="ctr"/>
            <a:r>
              <a:rPr lang="en-US" sz="800" b="0" i="0" noProof="0">
                <a:solidFill>
                  <a:srgbClr val="0080FF"/>
                </a:solidFill>
                <a:latin typeface="Lato" panose="020F0502020204030203" pitchFamily="34" charset="77"/>
              </a:rPr>
              <a:t>AskCody.com</a:t>
            </a:r>
          </a:p>
        </p:txBody>
      </p:sp>
      <p:pic>
        <p:nvPicPr>
          <p:cNvPr id="17" name="Billede 16">
            <a:extLst>
              <a:ext uri="{FF2B5EF4-FFF2-40B4-BE49-F238E27FC236}">
                <a16:creationId xmlns:a16="http://schemas.microsoft.com/office/drawing/2014/main" id="{06FD967E-FD2C-8540-8354-77D493DB1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5502" y="6237163"/>
            <a:ext cx="1338397" cy="293348"/>
          </a:xfrm>
          <a:prstGeom prst="rect">
            <a:avLst/>
          </a:prstGeom>
        </p:spPr>
      </p:pic>
      <p:sp>
        <p:nvSpPr>
          <p:cNvPr id="19" name="Pladsholder til indhold 18">
            <a:extLst>
              <a:ext uri="{FF2B5EF4-FFF2-40B4-BE49-F238E27FC236}">
                <a16:creationId xmlns:a16="http://schemas.microsoft.com/office/drawing/2014/main" id="{B5BF6CC9-17EE-9443-A324-25ABF21FFC2B}"/>
              </a:ext>
            </a:extLst>
          </p:cNvPr>
          <p:cNvSpPr>
            <a:spLocks noGrp="1"/>
          </p:cNvSpPr>
          <p:nvPr>
            <p:ph sz="quarter" idx="14" hasCustomPrompt="1"/>
          </p:nvPr>
        </p:nvSpPr>
        <p:spPr>
          <a:xfrm>
            <a:off x="388610" y="95161"/>
            <a:ext cx="1455737" cy="276225"/>
          </a:xfrm>
          <a:prstGeom prst="rect">
            <a:avLst/>
          </a:prstGeom>
        </p:spPr>
        <p:txBody>
          <a:bodyPr anchor="b"/>
          <a:lstStyle>
            <a:lvl1pPr marL="0" indent="0" algn="l">
              <a:buNone/>
              <a:defRPr sz="700" b="0" i="0" cap="all" baseline="0">
                <a:solidFill>
                  <a:srgbClr val="00287A"/>
                </a:solidFill>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noProof="0" dirty="0"/>
              <a:t>TITLE OF SLIDESHOW</a:t>
            </a:r>
          </a:p>
        </p:txBody>
      </p:sp>
    </p:spTree>
    <p:extLst>
      <p:ext uri="{BB962C8B-B14F-4D97-AF65-F5344CB8AC3E}">
        <p14:creationId xmlns:p14="http://schemas.microsoft.com/office/powerpoint/2010/main" val="11313399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590474"/>
      </p:ext>
    </p:extLst>
  </p:cSld>
  <p:clrMap bg1="lt1" tx1="dk1" bg2="lt2" tx2="dk2" accent1="accent1" accent2="accent2" accent3="accent3" accent4="accent4" accent5="accent5" accent6="accent6" hlink="hlink" folHlink="folHlink"/>
  <p:sldLayoutIdLst>
    <p:sldLayoutId id="2147483758" r:id="rId1"/>
    <p:sldLayoutId id="2147483785" r:id="rId2"/>
    <p:sldLayoutId id="2147483787" r:id="rId3"/>
    <p:sldLayoutId id="2147483789" r:id="rId4"/>
    <p:sldLayoutId id="2147483757" r:id="rId5"/>
    <p:sldLayoutId id="2147483765" r:id="rId6"/>
    <p:sldLayoutId id="2147483793" r:id="rId7"/>
    <p:sldLayoutId id="2147483767" r:id="rId8"/>
    <p:sldLayoutId id="2147483779" r:id="rId9"/>
    <p:sldLayoutId id="2147483773" r:id="rId10"/>
    <p:sldLayoutId id="2147483783" r:id="rId11"/>
    <p:sldLayoutId id="2147483801" r:id="rId12"/>
    <p:sldLayoutId id="2147483786" r:id="rId13"/>
    <p:sldLayoutId id="2147483790" r:id="rId14"/>
    <p:sldLayoutId id="2147483797" r:id="rId15"/>
    <p:sldLayoutId id="2147483802" r:id="rId16"/>
    <p:sldLayoutId id="2147483792" r:id="rId17"/>
    <p:sldLayoutId id="2147483800" r:id="rId18"/>
    <p:sldLayoutId id="2147483796" r:id="rId19"/>
    <p:sldLayoutId id="2147483791" r:id="rId20"/>
    <p:sldLayoutId id="2147483798" r:id="rId21"/>
    <p:sldLayoutId id="2147483799" r:id="rId22"/>
    <p:sldLayoutId id="2147483772" r:id="rId23"/>
    <p:sldLayoutId id="2147483777" r:id="rId24"/>
    <p:sldLayoutId id="2147483776" r:id="rId25"/>
    <p:sldLayoutId id="2147483771" r:id="rId26"/>
    <p:sldLayoutId id="2147483778" r:id="rId27"/>
    <p:sldLayoutId id="2147483780" r:id="rId28"/>
    <p:sldLayoutId id="2147483784" r:id="rId29"/>
    <p:sldLayoutId id="2147483794" r:id="rId30"/>
    <p:sldLayoutId id="2147483768" r:id="rId31"/>
    <p:sldLayoutId id="2147483769" r:id="rId32"/>
    <p:sldLayoutId id="2147483774" r:id="rId33"/>
    <p:sldLayoutId id="2147483775" r:id="rId34"/>
    <p:sldLayoutId id="2147483781" r:id="rId35"/>
    <p:sldLayoutId id="2147483760" r:id="rId36"/>
    <p:sldLayoutId id="2147483795" r:id="rId37"/>
    <p:sldLayoutId id="2147483788" r:id="rId38"/>
    <p:sldLayoutId id="2147483732" r:id="rId39"/>
    <p:sldLayoutId id="2147483740" r:id="rId40"/>
    <p:sldLayoutId id="2147483756" r:id="rId41"/>
    <p:sldLayoutId id="2147483782" r:id="rId42"/>
    <p:sldLayoutId id="2147483770" r:id="rId43"/>
    <p:sldLayoutId id="2147483803" r:id="rId44"/>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CB32FA74-A265-6645-AF2A-E5B6928A46B6}"/>
              </a:ext>
            </a:extLst>
          </p:cNvPr>
          <p:cNvSpPr>
            <a:spLocks noGrp="1"/>
          </p:cNvSpPr>
          <p:nvPr>
            <p:ph type="sldNum" sz="quarter" idx="12"/>
          </p:nvPr>
        </p:nvSpPr>
        <p:spPr/>
        <p:txBody>
          <a:bodyPr/>
          <a:lstStyle/>
          <a:p>
            <a:r>
              <a:rPr lang="en-US"/>
              <a:t> </a:t>
            </a:r>
          </a:p>
        </p:txBody>
      </p:sp>
      <p:sp>
        <p:nvSpPr>
          <p:cNvPr id="6" name="Titel 5">
            <a:extLst>
              <a:ext uri="{FF2B5EF4-FFF2-40B4-BE49-F238E27FC236}">
                <a16:creationId xmlns:a16="http://schemas.microsoft.com/office/drawing/2014/main" id="{87B860D1-E364-7944-9EE2-73153CECEE85}"/>
              </a:ext>
            </a:extLst>
          </p:cNvPr>
          <p:cNvSpPr>
            <a:spLocks noGrp="1"/>
          </p:cNvSpPr>
          <p:nvPr>
            <p:ph type="ctrTitle"/>
          </p:nvPr>
        </p:nvSpPr>
        <p:spPr>
          <a:xfrm>
            <a:off x="708024" y="1362448"/>
            <a:ext cx="3350409" cy="790152"/>
          </a:xfrm>
        </p:spPr>
        <p:txBody>
          <a:bodyPr>
            <a:normAutofit/>
          </a:bodyPr>
          <a:lstStyle/>
          <a:p>
            <a:r>
              <a:rPr lang="en-US" sz="1800" b="1" dirty="0"/>
              <a:t>Smaller Rooms and spaces</a:t>
            </a:r>
          </a:p>
        </p:txBody>
      </p:sp>
      <p:sp>
        <p:nvSpPr>
          <p:cNvPr id="7" name="Pladsholder til tekst 6">
            <a:extLst>
              <a:ext uri="{FF2B5EF4-FFF2-40B4-BE49-F238E27FC236}">
                <a16:creationId xmlns:a16="http://schemas.microsoft.com/office/drawing/2014/main" id="{9B59FCC0-9C79-8447-8E07-6C7DD00F5327}"/>
              </a:ext>
            </a:extLst>
          </p:cNvPr>
          <p:cNvSpPr>
            <a:spLocks noGrp="1"/>
          </p:cNvSpPr>
          <p:nvPr>
            <p:ph type="body" sz="quarter" idx="15"/>
          </p:nvPr>
        </p:nvSpPr>
        <p:spPr>
          <a:xfrm>
            <a:off x="708024" y="2153035"/>
            <a:ext cx="3350409" cy="4610557"/>
          </a:xfrm>
        </p:spPr>
        <p:txBody>
          <a:bodyPr/>
          <a:lstStyle/>
          <a:p>
            <a:pPr marL="171450" indent="-171450">
              <a:buFont typeface="Arial" panose="020B0604020202020204" pitchFamily="34" charset="0"/>
              <a:buChar char="•"/>
            </a:pPr>
            <a:r>
              <a:rPr lang="en-US" sz="600" dirty="0"/>
              <a:t>Regular Desk/Workspace (1)</a:t>
            </a:r>
          </a:p>
          <a:p>
            <a:pPr marL="857250" lvl="1" indent="-171450"/>
            <a:r>
              <a:rPr lang="en-US" sz="600" dirty="0"/>
              <a:t>Regular, bookable desk with fixed monitors</a:t>
            </a:r>
          </a:p>
          <a:p>
            <a:pPr marL="171450" indent="-171450">
              <a:buFont typeface="Arial" panose="020B0604020202020204" pitchFamily="34" charset="0"/>
              <a:buChar char="•"/>
            </a:pPr>
            <a:r>
              <a:rPr lang="en-US" sz="600" dirty="0"/>
              <a:t>Circular touch down desks (1)</a:t>
            </a:r>
          </a:p>
          <a:p>
            <a:pPr marL="857250" lvl="1" indent="-171450"/>
            <a:r>
              <a:rPr lang="en-US" sz="600" dirty="0"/>
              <a:t>A different type of work setting for those not needing a fixed desk or 2x fixed monitors, and a great way to break up the linear space</a:t>
            </a:r>
          </a:p>
          <a:p>
            <a:pPr marL="171450" indent="-171450">
              <a:buFont typeface="Arial" panose="020B0604020202020204" pitchFamily="34" charset="0"/>
              <a:buChar char="•"/>
            </a:pPr>
            <a:r>
              <a:rPr lang="en-US" sz="600" dirty="0"/>
              <a:t>Phone booth/Video booth (1)</a:t>
            </a:r>
          </a:p>
          <a:p>
            <a:pPr marL="171450" indent="-171450">
              <a:buFont typeface="Arial" panose="020B0604020202020204" pitchFamily="34" charset="0"/>
              <a:buChar char="•"/>
            </a:pPr>
            <a:r>
              <a:rPr lang="en-US" sz="600" dirty="0"/>
              <a:t>High back private sofas and chairs (1-2)</a:t>
            </a:r>
          </a:p>
          <a:p>
            <a:pPr marL="857250" lvl="1" indent="-171450"/>
            <a:r>
              <a:rPr lang="en-US" sz="600" dirty="0"/>
              <a:t>Private space; an option to focus time away from the desk for a more relaxed work style or a quick call.</a:t>
            </a:r>
          </a:p>
          <a:p>
            <a:pPr marL="171450" indent="-171450">
              <a:buFont typeface="Arial" panose="020B0604020202020204" pitchFamily="34" charset="0"/>
              <a:buChar char="•"/>
            </a:pPr>
            <a:r>
              <a:rPr lang="en-US" sz="600" dirty="0"/>
              <a:t>Enclosing's/Focus space (1-2)</a:t>
            </a:r>
          </a:p>
          <a:p>
            <a:pPr marL="171450" indent="-171450">
              <a:buFont typeface="Arial" panose="020B0604020202020204" pitchFamily="34" charset="0"/>
              <a:buChar char="•"/>
            </a:pPr>
            <a:r>
              <a:rPr lang="en-US" sz="600" dirty="0"/>
              <a:t>Meeting Room (1-4)</a:t>
            </a:r>
          </a:p>
          <a:p>
            <a:pPr marL="857250" lvl="1" indent="-171450"/>
            <a:r>
              <a:rPr lang="en-US" sz="600" dirty="0"/>
              <a:t>Standard/default room</a:t>
            </a:r>
          </a:p>
          <a:p>
            <a:pPr marL="171450" indent="-171450">
              <a:buFont typeface="Arial" panose="020B0604020202020204" pitchFamily="34" charset="0"/>
              <a:buChar char="•"/>
            </a:pPr>
            <a:r>
              <a:rPr lang="en-US" sz="600" dirty="0"/>
              <a:t>Internal Meeting Room (1-4)</a:t>
            </a:r>
          </a:p>
          <a:p>
            <a:pPr marL="857250" lvl="1" indent="-171450"/>
            <a:r>
              <a:rPr lang="en-US" sz="600" dirty="0"/>
              <a:t>For internal/private meetings, not exposed to guests and visitors</a:t>
            </a:r>
          </a:p>
          <a:p>
            <a:pPr marL="171450" indent="-171450">
              <a:buFont typeface="Arial" panose="020B0604020202020204" pitchFamily="34" charset="0"/>
              <a:buChar char="•"/>
            </a:pPr>
            <a:r>
              <a:rPr lang="en-US" sz="600" dirty="0"/>
              <a:t>Video Meeting Room (1-4)</a:t>
            </a:r>
          </a:p>
          <a:p>
            <a:pPr marL="857250" lvl="1" indent="-171450"/>
            <a:r>
              <a:rPr lang="en-US" sz="600" dirty="0"/>
              <a:t>For small video meetings with video meeting tech</a:t>
            </a:r>
          </a:p>
          <a:p>
            <a:pPr marL="171450" indent="-171450">
              <a:buFont typeface="Arial" panose="020B0604020202020204" pitchFamily="34" charset="0"/>
              <a:buChar char="•"/>
            </a:pPr>
            <a:r>
              <a:rPr lang="en-US" sz="600" dirty="0"/>
              <a:t>Focus room/Quiet room (1-4)</a:t>
            </a:r>
          </a:p>
          <a:p>
            <a:pPr marL="857250" lvl="1" indent="-171450"/>
            <a:r>
              <a:rPr lang="en-US" sz="600" dirty="0"/>
              <a:t>A meeting room to focused work or to shield yourself from distraction</a:t>
            </a:r>
          </a:p>
          <a:p>
            <a:pPr marL="857250" lvl="1" indent="-171450"/>
            <a:r>
              <a:rPr lang="en-US" sz="600" dirty="0"/>
              <a:t>A room which is secluded and allows for an employee to concentrate in a quiet environment. This is typically set up to accommodate one person at a time and has high quality sound and light isolation.</a:t>
            </a:r>
          </a:p>
          <a:p>
            <a:pPr marL="171450" indent="-171450"/>
            <a:r>
              <a:rPr lang="en-US" sz="600" dirty="0"/>
              <a:t>Huddle room/huddle zone/huddle space (1-4)</a:t>
            </a:r>
          </a:p>
          <a:p>
            <a:pPr marL="857250" lvl="1" indent="-171450"/>
            <a:r>
              <a:rPr lang="en-US" sz="600" dirty="0"/>
              <a:t>A room for smaller groups that does not need to be booked in advance but is instead used dynamically. These meeting rooms typically accommodate up to five people and typically feature a set of multi-media audio-visual system and/or a white board.</a:t>
            </a:r>
          </a:p>
          <a:p>
            <a:pPr lvl="1"/>
            <a:endParaRPr lang="en-US" sz="600" dirty="0"/>
          </a:p>
        </p:txBody>
      </p:sp>
      <p:sp>
        <p:nvSpPr>
          <p:cNvPr id="9" name="Pladsholder til tekst 8">
            <a:extLst>
              <a:ext uri="{FF2B5EF4-FFF2-40B4-BE49-F238E27FC236}">
                <a16:creationId xmlns:a16="http://schemas.microsoft.com/office/drawing/2014/main" id="{4C26BF26-68AA-8A47-BEAB-7CAE6A987203}"/>
              </a:ext>
            </a:extLst>
          </p:cNvPr>
          <p:cNvSpPr>
            <a:spLocks noGrp="1"/>
          </p:cNvSpPr>
          <p:nvPr>
            <p:ph type="body" sz="quarter" idx="21"/>
          </p:nvPr>
        </p:nvSpPr>
        <p:spPr>
          <a:xfrm>
            <a:off x="4420795" y="2153035"/>
            <a:ext cx="3350409" cy="3308241"/>
          </a:xfrm>
        </p:spPr>
        <p:txBody>
          <a:bodyPr/>
          <a:lstStyle/>
          <a:p>
            <a:pPr marL="171450" indent="-171450">
              <a:buFont typeface="Arial" panose="020B0604020202020204" pitchFamily="34" charset="0"/>
              <a:buChar char="•"/>
            </a:pPr>
            <a:r>
              <a:rPr lang="en-US" sz="600" dirty="0"/>
              <a:t>External meeting room (5-10)</a:t>
            </a:r>
          </a:p>
          <a:p>
            <a:pPr marL="857250" lvl="1" indent="-171450"/>
            <a:r>
              <a:rPr lang="en-US" sz="600" dirty="0"/>
              <a:t>Medium sized meeting room for external guests, clients, and visitors, often located close to the reception, lobby or show room</a:t>
            </a:r>
          </a:p>
          <a:p>
            <a:pPr marL="171450" indent="-171450">
              <a:buFont typeface="Arial" panose="020B0604020202020204" pitchFamily="34" charset="0"/>
              <a:buChar char="•"/>
            </a:pPr>
            <a:r>
              <a:rPr lang="en-US" sz="600" dirty="0"/>
              <a:t>Video Conference room (5-10)</a:t>
            </a:r>
          </a:p>
          <a:p>
            <a:pPr lvl="1"/>
            <a:r>
              <a:rPr lang="en-US" sz="600" dirty="0"/>
              <a:t>For larger video conferences with video meeting tech</a:t>
            </a:r>
          </a:p>
          <a:p>
            <a:pPr marL="171450" indent="-171450">
              <a:buFont typeface="Arial" panose="020B0604020202020204" pitchFamily="34" charset="0"/>
              <a:buChar char="•"/>
            </a:pPr>
            <a:r>
              <a:rPr lang="en-US" sz="600" dirty="0"/>
              <a:t>C-level room (5-10)</a:t>
            </a:r>
          </a:p>
          <a:p>
            <a:pPr marL="857250" lvl="1" indent="-171450"/>
            <a:r>
              <a:rPr lang="en-US" sz="600" dirty="0"/>
              <a:t>A room only meant for meeting among c-level attendees, such as chief executive officer, chief operations officer, and chief financial officer. Often placed privately and not exposed to others in the organization</a:t>
            </a:r>
          </a:p>
          <a:p>
            <a:pPr marL="171450" indent="-171450">
              <a:buFont typeface="Arial" panose="020B0604020202020204" pitchFamily="34" charset="0"/>
              <a:buChar char="•"/>
            </a:pPr>
            <a:r>
              <a:rPr lang="en-US" sz="600" dirty="0"/>
              <a:t>Group study room (5-10)</a:t>
            </a:r>
          </a:p>
          <a:p>
            <a:pPr marL="857250" lvl="1" indent="-171450"/>
            <a:r>
              <a:rPr lang="en-US" sz="600" dirty="0"/>
              <a:t>A room for group work and collaboration among teammates. These rooms typically have one seating arrangement for up to six people but do not necessarily contain video or audio equipment.</a:t>
            </a:r>
          </a:p>
          <a:p>
            <a:pPr marL="171450" indent="-171450">
              <a:buFont typeface="Arial" panose="020B0604020202020204" pitchFamily="34" charset="0"/>
              <a:buChar char="•"/>
            </a:pPr>
            <a:endParaRPr lang="en-US" sz="600" dirty="0"/>
          </a:p>
          <a:p>
            <a:pPr marL="171450" indent="-171450">
              <a:buFont typeface="Arial" panose="020B0604020202020204" pitchFamily="34" charset="0"/>
              <a:buChar char="•"/>
            </a:pPr>
            <a:endParaRPr lang="en-US" sz="600" dirty="0"/>
          </a:p>
        </p:txBody>
      </p:sp>
      <p:sp>
        <p:nvSpPr>
          <p:cNvPr id="21" name="Pladsholder til tekst 20">
            <a:extLst>
              <a:ext uri="{FF2B5EF4-FFF2-40B4-BE49-F238E27FC236}">
                <a16:creationId xmlns:a16="http://schemas.microsoft.com/office/drawing/2014/main" id="{FB67765B-B5AF-B843-B345-C69DC150336B}"/>
              </a:ext>
            </a:extLst>
          </p:cNvPr>
          <p:cNvSpPr>
            <a:spLocks noGrp="1"/>
          </p:cNvSpPr>
          <p:nvPr>
            <p:ph type="body" sz="quarter" idx="22"/>
          </p:nvPr>
        </p:nvSpPr>
        <p:spPr>
          <a:xfrm>
            <a:off x="8133566" y="2153035"/>
            <a:ext cx="3350409" cy="3308241"/>
          </a:xfrm>
        </p:spPr>
        <p:txBody>
          <a:bodyPr/>
          <a:lstStyle/>
          <a:p>
            <a:pPr marL="171450" indent="-171450">
              <a:buFont typeface="Arial" panose="020B0604020202020204" pitchFamily="34" charset="0"/>
              <a:buChar char="•"/>
            </a:pPr>
            <a:r>
              <a:rPr lang="en-US" sz="600" dirty="0"/>
              <a:t>Workshop space/Collaborative working (+10)</a:t>
            </a:r>
          </a:p>
          <a:p>
            <a:pPr lvl="1"/>
            <a:r>
              <a:rPr lang="en-US" sz="600" dirty="0"/>
              <a:t>Various settings of high and low tables to support ad-hoc meetings and break-</a:t>
            </a:r>
            <a:r>
              <a:rPr lang="en-US" sz="600" dirty="0" err="1"/>
              <a:t>aways</a:t>
            </a:r>
            <a:r>
              <a:rPr lang="en-US" sz="600" dirty="0"/>
              <a:t> from the desk to quickly pitch and share ideas. Includes bar chairs and tables, writable walls.</a:t>
            </a:r>
          </a:p>
          <a:p>
            <a:pPr lvl="1"/>
            <a:r>
              <a:rPr lang="en-US" sz="600" dirty="0"/>
              <a:t>A larger room which has space for facilitating collaboration or idea sharing in larger groups. Workshop rooms usually contain a variety of tools to facilitate communication, brainstorming, arranging focus group workshops, roleplaying, and expressing ideas. The tools can be anything from flip boards, sticky notes, and markers to building blocks.</a:t>
            </a:r>
          </a:p>
          <a:p>
            <a:pPr marL="171450" indent="-171450">
              <a:buFont typeface="Arial" panose="020B0604020202020204" pitchFamily="34" charset="0"/>
              <a:buChar char="•"/>
            </a:pPr>
            <a:r>
              <a:rPr lang="en-US" sz="600" dirty="0"/>
              <a:t>Conference room (+10)</a:t>
            </a:r>
          </a:p>
          <a:p>
            <a:pPr marL="857250" lvl="1" indent="-171450"/>
            <a:r>
              <a:rPr lang="en-US" sz="600" dirty="0"/>
              <a:t>A room for larger singular events or board meetings involving a large number of attendees. These rooms typically have one seating arrangement for up to twenty people (or more) but do not necessarily contain video or audio equipment.</a:t>
            </a:r>
          </a:p>
          <a:p>
            <a:pPr marL="171450" indent="-171450">
              <a:buFont typeface="Arial" panose="020B0604020202020204" pitchFamily="34" charset="0"/>
              <a:buChar char="•"/>
            </a:pPr>
            <a:r>
              <a:rPr lang="en-US" sz="600" dirty="0"/>
              <a:t>Lecture room (+10)</a:t>
            </a:r>
          </a:p>
          <a:p>
            <a:pPr marL="857250" lvl="1" indent="-171450"/>
            <a:r>
              <a:rPr lang="en-US" sz="600" dirty="0"/>
              <a:t>A room for teaching groups of people or giving presentations. These rooms have multiple seating arrangements oriented towards the front of the room where the lecturer is positioned to be.</a:t>
            </a:r>
          </a:p>
          <a:p>
            <a:pPr marL="171450" indent="-171450">
              <a:buFont typeface="Arial" panose="020B0604020202020204" pitchFamily="34" charset="0"/>
              <a:buChar char="•"/>
            </a:pPr>
            <a:r>
              <a:rPr lang="en-US" sz="600" dirty="0"/>
              <a:t>Auditorium (+10)</a:t>
            </a:r>
            <a:endParaRPr lang="da-DK" sz="600" dirty="0"/>
          </a:p>
          <a:p>
            <a:pPr marL="857250" lvl="1" indent="-171450"/>
            <a:r>
              <a:rPr lang="da-DK" sz="600" dirty="0"/>
              <a:t>Same as </a:t>
            </a:r>
            <a:r>
              <a:rPr lang="da-DK" sz="600" dirty="0" err="1"/>
              <a:t>Lecture</a:t>
            </a:r>
            <a:r>
              <a:rPr lang="da-DK" sz="600" dirty="0"/>
              <a:t> </a:t>
            </a:r>
            <a:r>
              <a:rPr lang="da-DK" sz="600" dirty="0" err="1"/>
              <a:t>Room</a:t>
            </a:r>
            <a:r>
              <a:rPr lang="da-DK" sz="600" dirty="0"/>
              <a:t>, but with a </a:t>
            </a:r>
            <a:r>
              <a:rPr lang="da-DK" sz="600" dirty="0" err="1"/>
              <a:t>fixed</a:t>
            </a:r>
            <a:r>
              <a:rPr lang="da-DK" sz="600" dirty="0"/>
              <a:t> </a:t>
            </a:r>
            <a:r>
              <a:rPr lang="da-DK" sz="600" dirty="0" err="1"/>
              <a:t>seating</a:t>
            </a:r>
            <a:r>
              <a:rPr lang="da-DK" sz="600" dirty="0"/>
              <a:t>.</a:t>
            </a:r>
            <a:endParaRPr lang="en-US" sz="600" dirty="0"/>
          </a:p>
        </p:txBody>
      </p:sp>
      <p:sp>
        <p:nvSpPr>
          <p:cNvPr id="22" name="Pladsholder til tekst 21">
            <a:extLst>
              <a:ext uri="{FF2B5EF4-FFF2-40B4-BE49-F238E27FC236}">
                <a16:creationId xmlns:a16="http://schemas.microsoft.com/office/drawing/2014/main" id="{30BE9DDA-A872-0A45-AB1B-4CDCA196FDCA}"/>
              </a:ext>
            </a:extLst>
          </p:cNvPr>
          <p:cNvSpPr>
            <a:spLocks noGrp="1"/>
          </p:cNvSpPr>
          <p:nvPr>
            <p:ph type="body" sz="quarter" idx="23"/>
          </p:nvPr>
        </p:nvSpPr>
        <p:spPr>
          <a:xfrm>
            <a:off x="4421188" y="1362460"/>
            <a:ext cx="3349625" cy="790575"/>
          </a:xfrm>
        </p:spPr>
        <p:txBody>
          <a:bodyPr/>
          <a:lstStyle/>
          <a:p>
            <a:r>
              <a:rPr lang="da-DK" sz="1800" dirty="0"/>
              <a:t>Medium-</a:t>
            </a:r>
            <a:r>
              <a:rPr lang="da-DK" sz="1800" dirty="0" err="1"/>
              <a:t>sized</a:t>
            </a:r>
            <a:r>
              <a:rPr lang="da-DK" sz="1800" dirty="0"/>
              <a:t> </a:t>
            </a:r>
            <a:r>
              <a:rPr lang="da-DK" sz="1800" dirty="0" err="1"/>
              <a:t>rooms</a:t>
            </a:r>
            <a:endParaRPr lang="da-DK" sz="1800" dirty="0"/>
          </a:p>
        </p:txBody>
      </p:sp>
      <p:sp>
        <p:nvSpPr>
          <p:cNvPr id="23" name="Pladsholder til tekst 22">
            <a:extLst>
              <a:ext uri="{FF2B5EF4-FFF2-40B4-BE49-F238E27FC236}">
                <a16:creationId xmlns:a16="http://schemas.microsoft.com/office/drawing/2014/main" id="{6C863A93-3475-474C-8D9E-E117F91FEAD4}"/>
              </a:ext>
            </a:extLst>
          </p:cNvPr>
          <p:cNvSpPr>
            <a:spLocks noGrp="1"/>
          </p:cNvSpPr>
          <p:nvPr>
            <p:ph type="body" sz="quarter" idx="24"/>
          </p:nvPr>
        </p:nvSpPr>
        <p:spPr>
          <a:xfrm>
            <a:off x="8133566" y="1362460"/>
            <a:ext cx="3349625" cy="790575"/>
          </a:xfrm>
        </p:spPr>
        <p:txBody>
          <a:bodyPr/>
          <a:lstStyle/>
          <a:p>
            <a:r>
              <a:rPr lang="da-DK" sz="1800" dirty="0" err="1"/>
              <a:t>Larger</a:t>
            </a:r>
            <a:r>
              <a:rPr lang="da-DK" sz="1800" dirty="0"/>
              <a:t> </a:t>
            </a:r>
            <a:r>
              <a:rPr lang="da-DK" sz="1800" dirty="0" err="1"/>
              <a:t>rooms</a:t>
            </a:r>
            <a:r>
              <a:rPr lang="da-DK" sz="1800" dirty="0"/>
              <a:t> and </a:t>
            </a:r>
            <a:r>
              <a:rPr lang="da-DK" sz="1800" dirty="0" err="1"/>
              <a:t>spaces</a:t>
            </a:r>
            <a:endParaRPr lang="da-DK" sz="1800" dirty="0"/>
          </a:p>
        </p:txBody>
      </p:sp>
      <p:sp>
        <p:nvSpPr>
          <p:cNvPr id="24" name="Pladsholder til tekst 23">
            <a:extLst>
              <a:ext uri="{FF2B5EF4-FFF2-40B4-BE49-F238E27FC236}">
                <a16:creationId xmlns:a16="http://schemas.microsoft.com/office/drawing/2014/main" id="{0AB83510-3218-0741-BFC2-3E89198AF2D4}"/>
              </a:ext>
            </a:extLst>
          </p:cNvPr>
          <p:cNvSpPr>
            <a:spLocks noGrp="1"/>
          </p:cNvSpPr>
          <p:nvPr>
            <p:ph type="body" sz="quarter" idx="25"/>
          </p:nvPr>
        </p:nvSpPr>
        <p:spPr/>
        <p:txBody>
          <a:bodyPr/>
          <a:lstStyle/>
          <a:p>
            <a:r>
              <a:rPr lang="en-US" cap="all" dirty="0"/>
              <a:t>A meeting room is not just a meeting room:</a:t>
            </a:r>
            <a:br>
              <a:rPr lang="en-US" cap="all" dirty="0"/>
            </a:br>
            <a:r>
              <a:rPr lang="en-US" cap="all" dirty="0"/>
              <a:t>Welcome to the agile workplace</a:t>
            </a:r>
            <a:endParaRPr lang="da-DK" cap="all" dirty="0"/>
          </a:p>
        </p:txBody>
      </p:sp>
      <p:sp>
        <p:nvSpPr>
          <p:cNvPr id="28" name="Pladsholder til indhold 27">
            <a:extLst>
              <a:ext uri="{FF2B5EF4-FFF2-40B4-BE49-F238E27FC236}">
                <a16:creationId xmlns:a16="http://schemas.microsoft.com/office/drawing/2014/main" id="{DD2EDBF3-C53E-C04B-B07B-FEC2FEB3A407}"/>
              </a:ext>
            </a:extLst>
          </p:cNvPr>
          <p:cNvSpPr>
            <a:spLocks noGrp="1"/>
          </p:cNvSpPr>
          <p:nvPr>
            <p:ph sz="quarter" idx="14"/>
          </p:nvPr>
        </p:nvSpPr>
        <p:spPr/>
        <p:txBody>
          <a:bodyPr/>
          <a:lstStyle/>
          <a:p>
            <a:r>
              <a:rPr lang="da-DK" dirty="0"/>
              <a:t>ROOM TYPES</a:t>
            </a:r>
          </a:p>
        </p:txBody>
      </p:sp>
      <p:pic>
        <p:nvPicPr>
          <p:cNvPr id="32" name="Billede 31" descr="Et billede, der indeholder tekst&#10;&#10;Automatisk genereret beskrivelse">
            <a:extLst>
              <a:ext uri="{FF2B5EF4-FFF2-40B4-BE49-F238E27FC236}">
                <a16:creationId xmlns:a16="http://schemas.microsoft.com/office/drawing/2014/main" id="{9A8A39BF-CB68-1648-BD09-1C94D16E742D}"/>
              </a:ext>
            </a:extLst>
          </p:cNvPr>
          <p:cNvPicPr>
            <a:picLocks noChangeAspect="1"/>
          </p:cNvPicPr>
          <p:nvPr/>
        </p:nvPicPr>
        <p:blipFill>
          <a:blip r:embed="rId3"/>
          <a:stretch>
            <a:fillRect/>
          </a:stretch>
        </p:blipFill>
        <p:spPr>
          <a:xfrm>
            <a:off x="9739830" y="4828507"/>
            <a:ext cx="2452170" cy="2037443"/>
          </a:xfrm>
          <a:prstGeom prst="rect">
            <a:avLst/>
          </a:prstGeom>
        </p:spPr>
      </p:pic>
      <p:pic>
        <p:nvPicPr>
          <p:cNvPr id="4" name="Billede 3" descr="Et billede, der indeholder tekst, visitkort&#10;&#10;Automatisk genereret beskrivelse">
            <a:extLst>
              <a:ext uri="{FF2B5EF4-FFF2-40B4-BE49-F238E27FC236}">
                <a16:creationId xmlns:a16="http://schemas.microsoft.com/office/drawing/2014/main" id="{5187D283-9075-3D43-8907-F11C4F85CFA7}"/>
              </a:ext>
            </a:extLst>
          </p:cNvPr>
          <p:cNvPicPr>
            <a:picLocks noChangeAspect="1"/>
          </p:cNvPicPr>
          <p:nvPr/>
        </p:nvPicPr>
        <p:blipFill>
          <a:blip r:embed="rId4"/>
          <a:stretch>
            <a:fillRect/>
          </a:stretch>
        </p:blipFill>
        <p:spPr>
          <a:xfrm>
            <a:off x="6669700" y="5461276"/>
            <a:ext cx="1260601" cy="1260601"/>
          </a:xfrm>
          <a:prstGeom prst="rect">
            <a:avLst/>
          </a:prstGeom>
        </p:spPr>
      </p:pic>
      <p:pic>
        <p:nvPicPr>
          <p:cNvPr id="8" name="Billede 7">
            <a:extLst>
              <a:ext uri="{FF2B5EF4-FFF2-40B4-BE49-F238E27FC236}">
                <a16:creationId xmlns:a16="http://schemas.microsoft.com/office/drawing/2014/main" id="{A9B53E69-3C66-DD47-A3DE-F1204915623A}"/>
              </a:ext>
            </a:extLst>
          </p:cNvPr>
          <p:cNvPicPr>
            <a:picLocks noChangeAspect="1"/>
          </p:cNvPicPr>
          <p:nvPr/>
        </p:nvPicPr>
        <p:blipFill>
          <a:blip r:embed="rId5"/>
          <a:stretch>
            <a:fillRect/>
          </a:stretch>
        </p:blipFill>
        <p:spPr>
          <a:xfrm>
            <a:off x="8364276" y="5494028"/>
            <a:ext cx="1260602" cy="1260602"/>
          </a:xfrm>
          <a:prstGeom prst="rect">
            <a:avLst/>
          </a:prstGeom>
        </p:spPr>
      </p:pic>
      <p:pic>
        <p:nvPicPr>
          <p:cNvPr id="15" name="Billede 14">
            <a:extLst>
              <a:ext uri="{FF2B5EF4-FFF2-40B4-BE49-F238E27FC236}">
                <a16:creationId xmlns:a16="http://schemas.microsoft.com/office/drawing/2014/main" id="{0AEC3F6C-37FA-F54B-AD07-D90E51B67A81}"/>
              </a:ext>
            </a:extLst>
          </p:cNvPr>
          <p:cNvPicPr>
            <a:picLocks noChangeAspect="1"/>
          </p:cNvPicPr>
          <p:nvPr/>
        </p:nvPicPr>
        <p:blipFill>
          <a:blip r:embed="rId6"/>
          <a:stretch>
            <a:fillRect/>
          </a:stretch>
        </p:blipFill>
        <p:spPr>
          <a:xfrm>
            <a:off x="6604977" y="4037830"/>
            <a:ext cx="1308625" cy="1211779"/>
          </a:xfrm>
          <a:prstGeom prst="rect">
            <a:avLst/>
          </a:prstGeom>
        </p:spPr>
      </p:pic>
      <p:pic>
        <p:nvPicPr>
          <p:cNvPr id="17" name="Billede 16" descr="Et billede, der indeholder LEGO, legetøj&#10;&#10;Automatisk genereret beskrivelse">
            <a:extLst>
              <a:ext uri="{FF2B5EF4-FFF2-40B4-BE49-F238E27FC236}">
                <a16:creationId xmlns:a16="http://schemas.microsoft.com/office/drawing/2014/main" id="{2104CCB8-D846-2B4B-ACD5-9675DA406684}"/>
              </a:ext>
            </a:extLst>
          </p:cNvPr>
          <p:cNvPicPr>
            <a:picLocks noChangeAspect="1"/>
          </p:cNvPicPr>
          <p:nvPr/>
        </p:nvPicPr>
        <p:blipFill>
          <a:blip r:embed="rId7"/>
          <a:stretch>
            <a:fillRect/>
          </a:stretch>
        </p:blipFill>
        <p:spPr>
          <a:xfrm>
            <a:off x="4091926" y="4957690"/>
            <a:ext cx="2215412" cy="1840727"/>
          </a:xfrm>
          <a:prstGeom prst="rect">
            <a:avLst/>
          </a:prstGeom>
        </p:spPr>
      </p:pic>
    </p:spTree>
    <p:extLst>
      <p:ext uri="{BB962C8B-B14F-4D97-AF65-F5344CB8AC3E}">
        <p14:creationId xmlns:p14="http://schemas.microsoft.com/office/powerpoint/2010/main" val="90964571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AB5289E5-974E-2847-A8DA-74D711723030}"/>
              </a:ext>
            </a:extLst>
          </p:cNvPr>
          <p:cNvSpPr>
            <a:spLocks noGrp="1"/>
          </p:cNvSpPr>
          <p:nvPr>
            <p:ph type="sldNum" sz="quarter" idx="12"/>
          </p:nvPr>
        </p:nvSpPr>
        <p:spPr/>
        <p:txBody>
          <a:bodyPr/>
          <a:lstStyle/>
          <a:p>
            <a:r>
              <a:rPr lang="en-US"/>
              <a:t> </a:t>
            </a:r>
          </a:p>
        </p:txBody>
      </p:sp>
      <p:sp>
        <p:nvSpPr>
          <p:cNvPr id="3" name="Pladsholder til indhold 2">
            <a:extLst>
              <a:ext uri="{FF2B5EF4-FFF2-40B4-BE49-F238E27FC236}">
                <a16:creationId xmlns:a16="http://schemas.microsoft.com/office/drawing/2014/main" id="{1D641B11-B4ED-4D4F-8D28-0EF13C33F720}"/>
              </a:ext>
            </a:extLst>
          </p:cNvPr>
          <p:cNvSpPr>
            <a:spLocks noGrp="1"/>
          </p:cNvSpPr>
          <p:nvPr>
            <p:ph sz="quarter" idx="14"/>
          </p:nvPr>
        </p:nvSpPr>
        <p:spPr>
          <a:xfrm>
            <a:off x="388610" y="95161"/>
            <a:ext cx="1946276" cy="276225"/>
          </a:xfrm>
        </p:spPr>
        <p:txBody>
          <a:bodyPr/>
          <a:lstStyle/>
          <a:p>
            <a:r>
              <a:rPr lang="en-US" dirty="0"/>
              <a:t>MEETING PURPOSES AND TYPES</a:t>
            </a:r>
          </a:p>
        </p:txBody>
      </p:sp>
      <p:sp>
        <p:nvSpPr>
          <p:cNvPr id="4" name="Titel 3">
            <a:extLst>
              <a:ext uri="{FF2B5EF4-FFF2-40B4-BE49-F238E27FC236}">
                <a16:creationId xmlns:a16="http://schemas.microsoft.com/office/drawing/2014/main" id="{599B9763-04B4-7D48-8A3A-A44162C5C51D}"/>
              </a:ext>
            </a:extLst>
          </p:cNvPr>
          <p:cNvSpPr>
            <a:spLocks noGrp="1"/>
          </p:cNvSpPr>
          <p:nvPr>
            <p:ph type="ctrTitle"/>
          </p:nvPr>
        </p:nvSpPr>
        <p:spPr/>
        <p:txBody>
          <a:bodyPr>
            <a:normAutofit/>
          </a:bodyPr>
          <a:lstStyle/>
          <a:p>
            <a:r>
              <a:rPr lang="en-US" sz="2000" b="1" dirty="0"/>
              <a:t>INCLUDING AND ENGAGING MEETING</a:t>
            </a:r>
          </a:p>
        </p:txBody>
      </p:sp>
      <p:sp>
        <p:nvSpPr>
          <p:cNvPr id="5" name="Pladsholder til tekst 4">
            <a:extLst>
              <a:ext uri="{FF2B5EF4-FFF2-40B4-BE49-F238E27FC236}">
                <a16:creationId xmlns:a16="http://schemas.microsoft.com/office/drawing/2014/main" id="{15B9C4EA-7831-AB45-8E86-42D8AE58C1FE}"/>
              </a:ext>
            </a:extLst>
          </p:cNvPr>
          <p:cNvSpPr>
            <a:spLocks noGrp="1"/>
          </p:cNvSpPr>
          <p:nvPr>
            <p:ph type="body" sz="quarter" idx="15"/>
          </p:nvPr>
        </p:nvSpPr>
        <p:spPr>
          <a:xfrm>
            <a:off x="147310" y="2537666"/>
            <a:ext cx="2187576" cy="3308241"/>
          </a:xfrm>
        </p:spPr>
        <p:txBody>
          <a:bodyPr/>
          <a:lstStyle/>
          <a:p>
            <a:pPr marL="171450" indent="-171450">
              <a:buFont typeface="Arial" panose="020B0604020202020204" pitchFamily="34" charset="0"/>
              <a:buChar char="•"/>
            </a:pPr>
            <a:r>
              <a:rPr lang="en-US" sz="700" dirty="0"/>
              <a:t>Team Cadence</a:t>
            </a:r>
          </a:p>
          <a:p>
            <a:pPr marL="857250" lvl="1" indent="-171450"/>
            <a:r>
              <a:rPr lang="en-US" sz="700" dirty="0"/>
              <a:t>Weekly Team Meeting</a:t>
            </a:r>
          </a:p>
          <a:p>
            <a:pPr marL="857250" lvl="1" indent="-171450"/>
            <a:r>
              <a:rPr lang="en-US" sz="700" dirty="0"/>
              <a:t>Daily Huddle</a:t>
            </a:r>
          </a:p>
          <a:p>
            <a:pPr marL="857250" lvl="1" indent="-171450"/>
            <a:r>
              <a:rPr lang="en-US" sz="700" dirty="0"/>
              <a:t>Stand-up</a:t>
            </a:r>
          </a:p>
          <a:p>
            <a:pPr marL="857250" lvl="1" indent="-171450"/>
            <a:r>
              <a:rPr lang="en-US" sz="700" dirty="0"/>
              <a:t>Working Sessions</a:t>
            </a:r>
          </a:p>
          <a:p>
            <a:pPr marL="171450" indent="-171450">
              <a:buFont typeface="Arial" panose="020B0604020202020204" pitchFamily="34" charset="0"/>
              <a:buChar char="•"/>
            </a:pPr>
            <a:r>
              <a:rPr lang="en-US" sz="700" dirty="0"/>
              <a:t>Idea Generation</a:t>
            </a:r>
          </a:p>
          <a:p>
            <a:pPr marL="857250" lvl="1" indent="-171450"/>
            <a:r>
              <a:rPr lang="en-US" sz="700" dirty="0"/>
              <a:t>Solution brainstorm</a:t>
            </a:r>
          </a:p>
          <a:p>
            <a:pPr marL="857250" lvl="1" indent="-171450"/>
            <a:r>
              <a:rPr lang="en-US" sz="700" dirty="0"/>
              <a:t>Campaign Ideas</a:t>
            </a:r>
          </a:p>
          <a:p>
            <a:pPr marL="857250" lvl="1" indent="-171450"/>
            <a:r>
              <a:rPr lang="en-US" sz="700" dirty="0"/>
              <a:t>Requirement Brainstorm</a:t>
            </a:r>
          </a:p>
          <a:p>
            <a:pPr marL="171450" indent="-171450">
              <a:buFont typeface="Arial" panose="020B0604020202020204" pitchFamily="34" charset="0"/>
              <a:buChar char="•"/>
            </a:pPr>
            <a:r>
              <a:rPr lang="en-US" sz="700" dirty="0"/>
              <a:t>Progress Check</a:t>
            </a:r>
          </a:p>
          <a:p>
            <a:pPr marL="857250" lvl="1" indent="-171450"/>
            <a:r>
              <a:rPr lang="en-US" sz="700" dirty="0"/>
              <a:t>Project Status Update</a:t>
            </a:r>
          </a:p>
          <a:p>
            <a:pPr marL="857250" lvl="1" indent="-171450"/>
            <a:r>
              <a:rPr lang="en-US" sz="700" dirty="0"/>
              <a:t>Portfolio Review</a:t>
            </a:r>
          </a:p>
          <a:p>
            <a:pPr marL="857250" lvl="1" indent="-171450"/>
            <a:r>
              <a:rPr lang="en-US" sz="700" dirty="0"/>
              <a:t>Stakeholder update</a:t>
            </a:r>
          </a:p>
          <a:p>
            <a:pPr marL="171450" indent="-171450">
              <a:buFont typeface="Arial" panose="020B0604020202020204" pitchFamily="34" charset="0"/>
              <a:buChar char="•"/>
            </a:pPr>
            <a:r>
              <a:rPr lang="en-US" sz="700" dirty="0"/>
              <a:t>Planning</a:t>
            </a:r>
          </a:p>
          <a:p>
            <a:pPr marL="857250" lvl="1" indent="-171450"/>
            <a:r>
              <a:rPr lang="en-US" sz="700" dirty="0"/>
              <a:t>Project Planning</a:t>
            </a:r>
          </a:p>
          <a:p>
            <a:pPr marL="857250" lvl="1" indent="-171450"/>
            <a:r>
              <a:rPr lang="en-US" sz="700" dirty="0"/>
              <a:t>Product Development Planning</a:t>
            </a:r>
          </a:p>
          <a:p>
            <a:pPr marL="857250" lvl="1" indent="-171450"/>
            <a:r>
              <a:rPr lang="en-US" sz="700" dirty="0"/>
              <a:t>Campaign Planning</a:t>
            </a:r>
          </a:p>
          <a:p>
            <a:pPr marL="857250" lvl="1" indent="-171450"/>
            <a:r>
              <a:rPr lang="en-US" sz="700" dirty="0"/>
              <a:t>Event Planning</a:t>
            </a:r>
          </a:p>
          <a:p>
            <a:pPr marL="171450" indent="-171450">
              <a:buFont typeface="Arial" panose="020B0604020202020204" pitchFamily="34" charset="0"/>
              <a:buChar char="•"/>
            </a:pPr>
            <a:endParaRPr lang="en-US" sz="700" dirty="0"/>
          </a:p>
        </p:txBody>
      </p:sp>
      <p:sp>
        <p:nvSpPr>
          <p:cNvPr id="6" name="Pladsholder til tekst 5">
            <a:extLst>
              <a:ext uri="{FF2B5EF4-FFF2-40B4-BE49-F238E27FC236}">
                <a16:creationId xmlns:a16="http://schemas.microsoft.com/office/drawing/2014/main" id="{47AC8C7E-0C1B-2F40-A219-352A51526A43}"/>
              </a:ext>
            </a:extLst>
          </p:cNvPr>
          <p:cNvSpPr>
            <a:spLocks noGrp="1"/>
          </p:cNvSpPr>
          <p:nvPr>
            <p:ph type="body" sz="quarter" idx="21"/>
          </p:nvPr>
        </p:nvSpPr>
        <p:spPr/>
        <p:txBody>
          <a:bodyPr/>
          <a:lstStyle/>
          <a:p>
            <a:pPr marL="171450" indent="-171450">
              <a:buFont typeface="Arial" panose="020B0604020202020204" pitchFamily="34" charset="0"/>
              <a:buChar char="•"/>
            </a:pPr>
            <a:r>
              <a:rPr lang="en-US" sz="700" dirty="0"/>
              <a:t>Action Reviews</a:t>
            </a:r>
          </a:p>
          <a:p>
            <a:pPr marL="857250" lvl="1" indent="-171450"/>
            <a:r>
              <a:rPr lang="en-US" sz="700" dirty="0"/>
              <a:t>Retrospectives</a:t>
            </a:r>
          </a:p>
          <a:p>
            <a:pPr marL="857250" lvl="1" indent="-171450"/>
            <a:r>
              <a:rPr lang="en-US" sz="700" dirty="0"/>
              <a:t>Win/loss review</a:t>
            </a:r>
          </a:p>
          <a:p>
            <a:pPr marL="857250" lvl="1" indent="-171450"/>
            <a:r>
              <a:rPr lang="en-US" sz="700" dirty="0"/>
              <a:t>Rehearsals</a:t>
            </a:r>
          </a:p>
          <a:p>
            <a:pPr marL="171450" indent="-171450">
              <a:buFont typeface="Arial" panose="020B0604020202020204" pitchFamily="34" charset="0"/>
              <a:buChar char="•"/>
            </a:pPr>
            <a:r>
              <a:rPr lang="en-US" sz="700" dirty="0"/>
              <a:t>Governance Cadence</a:t>
            </a:r>
          </a:p>
          <a:p>
            <a:pPr marL="857250" lvl="1" indent="-171450"/>
            <a:r>
              <a:rPr lang="en-US" sz="700" dirty="0"/>
              <a:t>Board Meetings</a:t>
            </a:r>
          </a:p>
          <a:p>
            <a:pPr marL="857250" lvl="1" indent="-171450"/>
            <a:r>
              <a:rPr lang="en-US" sz="700" dirty="0"/>
              <a:t>Strategy reviews and refresh</a:t>
            </a:r>
          </a:p>
          <a:p>
            <a:pPr marL="857250" lvl="1" indent="-171450"/>
            <a:r>
              <a:rPr lang="en-US" sz="700" dirty="0"/>
              <a:t>Client QBR/EBR</a:t>
            </a:r>
          </a:p>
          <a:p>
            <a:pPr marL="171450" indent="-171450">
              <a:buFont typeface="Arial" panose="020B0604020202020204" pitchFamily="34" charset="0"/>
              <a:buChar char="•"/>
            </a:pPr>
            <a:r>
              <a:rPr lang="en-US" sz="700" dirty="0"/>
              <a:t>Training</a:t>
            </a:r>
          </a:p>
          <a:p>
            <a:pPr marL="857250" lvl="1" indent="-171450"/>
            <a:r>
              <a:rPr lang="en-US" sz="700" dirty="0"/>
              <a:t>Skills Certifications</a:t>
            </a:r>
          </a:p>
          <a:p>
            <a:pPr marL="857250" lvl="1" indent="-171450"/>
            <a:r>
              <a:rPr lang="en-US" sz="700" dirty="0"/>
              <a:t>New-hire training and onboarding</a:t>
            </a:r>
          </a:p>
          <a:p>
            <a:pPr marL="857250" lvl="1" indent="-171450"/>
            <a:r>
              <a:rPr lang="en-US" sz="700" dirty="0"/>
              <a:t>Client Training</a:t>
            </a:r>
          </a:p>
          <a:p>
            <a:pPr marL="171450" indent="-171450">
              <a:buFont typeface="Arial" panose="020B0604020202020204" pitchFamily="34" charset="0"/>
              <a:buChar char="•"/>
            </a:pPr>
            <a:r>
              <a:rPr lang="en-US" sz="700" dirty="0"/>
              <a:t>Broadcasts</a:t>
            </a:r>
          </a:p>
          <a:p>
            <a:pPr marL="857250" lvl="1" indent="-171450"/>
            <a:r>
              <a:rPr lang="en-US" sz="700" dirty="0"/>
              <a:t>All-hands meetings</a:t>
            </a:r>
          </a:p>
          <a:p>
            <a:pPr marL="857250" lvl="1" indent="-171450"/>
            <a:r>
              <a:rPr lang="en-US" sz="700" dirty="0"/>
              <a:t>State of the union</a:t>
            </a:r>
          </a:p>
          <a:p>
            <a:pPr marL="857250" lvl="1" indent="-171450"/>
            <a:r>
              <a:rPr lang="en-US" sz="700" dirty="0"/>
              <a:t>Webinars</a:t>
            </a:r>
          </a:p>
          <a:p>
            <a:pPr marL="857250" lvl="1" indent="-171450"/>
            <a:r>
              <a:rPr lang="en-US" sz="700" dirty="0"/>
              <a:t>Press briefing</a:t>
            </a:r>
          </a:p>
        </p:txBody>
      </p:sp>
      <p:sp>
        <p:nvSpPr>
          <p:cNvPr id="7" name="Pladsholder til tekst 6">
            <a:extLst>
              <a:ext uri="{FF2B5EF4-FFF2-40B4-BE49-F238E27FC236}">
                <a16:creationId xmlns:a16="http://schemas.microsoft.com/office/drawing/2014/main" id="{1255F0AD-6017-3249-BDDC-8BF73154D58B}"/>
              </a:ext>
            </a:extLst>
          </p:cNvPr>
          <p:cNvSpPr>
            <a:spLocks noGrp="1"/>
          </p:cNvSpPr>
          <p:nvPr>
            <p:ph type="body" sz="quarter" idx="22"/>
          </p:nvPr>
        </p:nvSpPr>
        <p:spPr/>
        <p:txBody>
          <a:bodyPr/>
          <a:lstStyle/>
          <a:p>
            <a:pPr marL="171450" indent="-171450">
              <a:buFont typeface="Arial" panose="020B0604020202020204" pitchFamily="34" charset="0"/>
              <a:buChar char="•"/>
            </a:pPr>
            <a:r>
              <a:rPr lang="en-US" sz="700" dirty="0"/>
              <a:t>Problem Solving</a:t>
            </a:r>
          </a:p>
          <a:p>
            <a:pPr marL="857250" lvl="1" indent="-171450"/>
            <a:r>
              <a:rPr lang="en-US" sz="700" dirty="0"/>
              <a:t>Root Cause Resolution</a:t>
            </a:r>
          </a:p>
          <a:p>
            <a:pPr marL="857250" lvl="1" indent="-171450"/>
            <a:r>
              <a:rPr lang="en-US" sz="700" dirty="0"/>
              <a:t>Incident Response</a:t>
            </a:r>
          </a:p>
          <a:p>
            <a:pPr marL="857250" lvl="1" indent="-171450"/>
            <a:r>
              <a:rPr lang="en-US" sz="700" dirty="0"/>
              <a:t>Plan Reset</a:t>
            </a:r>
          </a:p>
          <a:p>
            <a:pPr marL="171450" indent="-171450">
              <a:buFont typeface="Arial" panose="020B0604020202020204" pitchFamily="34" charset="0"/>
              <a:buChar char="•"/>
            </a:pPr>
            <a:r>
              <a:rPr lang="en-US" sz="700" dirty="0"/>
              <a:t>Decision Making</a:t>
            </a:r>
          </a:p>
          <a:p>
            <a:pPr marL="857250" lvl="1" indent="-171450"/>
            <a:r>
              <a:rPr lang="en-US" sz="700" dirty="0"/>
              <a:t>Strategic Opportunity Decision</a:t>
            </a:r>
          </a:p>
          <a:p>
            <a:pPr marL="857250" lvl="1" indent="-171450"/>
            <a:r>
              <a:rPr lang="en-US" sz="700" dirty="0"/>
              <a:t>Candidate Selection</a:t>
            </a:r>
          </a:p>
          <a:p>
            <a:pPr marL="857250" lvl="1" indent="-171450"/>
            <a:r>
              <a:rPr lang="en-US" sz="700" dirty="0"/>
              <a:t>Final Approvals</a:t>
            </a:r>
          </a:p>
          <a:p>
            <a:pPr marL="171450" indent="-171450">
              <a:buFont typeface="Arial" panose="020B0604020202020204" pitchFamily="34" charset="0"/>
              <a:buChar char="•"/>
            </a:pPr>
            <a:r>
              <a:rPr lang="en-US" sz="700" dirty="0"/>
              <a:t>Introductions</a:t>
            </a:r>
          </a:p>
          <a:p>
            <a:pPr marL="857250" lvl="1" indent="-171450"/>
            <a:r>
              <a:rPr lang="en-US" sz="700" dirty="0"/>
              <a:t>Sales Calls</a:t>
            </a:r>
          </a:p>
          <a:p>
            <a:pPr marL="857250" lvl="1" indent="-171450"/>
            <a:r>
              <a:rPr lang="en-US" sz="700" dirty="0"/>
              <a:t>First Interviews</a:t>
            </a:r>
          </a:p>
          <a:p>
            <a:pPr marL="857250" lvl="1" indent="-171450"/>
            <a:r>
              <a:rPr lang="en-US" sz="700" dirty="0"/>
              <a:t>New Candidate Introduction</a:t>
            </a:r>
          </a:p>
          <a:p>
            <a:pPr marL="857250" lvl="1" indent="-171450"/>
            <a:r>
              <a:rPr lang="en-US" sz="700" dirty="0"/>
              <a:t>Investor Pitch</a:t>
            </a:r>
          </a:p>
          <a:p>
            <a:pPr marL="171450" indent="-171450">
              <a:buFont typeface="Arial" panose="020B0604020202020204" pitchFamily="34" charset="0"/>
              <a:buChar char="•"/>
            </a:pPr>
            <a:r>
              <a:rPr lang="en-US" sz="700" dirty="0"/>
              <a:t>Issue Resolution</a:t>
            </a:r>
          </a:p>
          <a:p>
            <a:pPr marL="857250" lvl="1" indent="-171450"/>
            <a:r>
              <a:rPr lang="en-US" sz="700" dirty="0"/>
              <a:t>Support Escalation</a:t>
            </a:r>
          </a:p>
          <a:p>
            <a:pPr marL="857250" lvl="1" indent="-171450"/>
            <a:r>
              <a:rPr lang="en-US" sz="700" dirty="0"/>
              <a:t>Contract Negotiation</a:t>
            </a:r>
          </a:p>
          <a:p>
            <a:pPr marL="857250" lvl="1" indent="-171450"/>
            <a:r>
              <a:rPr lang="en-US" sz="700" dirty="0"/>
              <a:t>Dispute Resolution</a:t>
            </a:r>
          </a:p>
        </p:txBody>
      </p:sp>
      <p:sp>
        <p:nvSpPr>
          <p:cNvPr id="8" name="Pladsholder til tekst 7">
            <a:extLst>
              <a:ext uri="{FF2B5EF4-FFF2-40B4-BE49-F238E27FC236}">
                <a16:creationId xmlns:a16="http://schemas.microsoft.com/office/drawing/2014/main" id="{8A59C85A-2487-5540-878D-54FF216021FE}"/>
              </a:ext>
            </a:extLst>
          </p:cNvPr>
          <p:cNvSpPr>
            <a:spLocks noGrp="1"/>
          </p:cNvSpPr>
          <p:nvPr>
            <p:ph type="body" sz="quarter" idx="23"/>
          </p:nvPr>
        </p:nvSpPr>
        <p:spPr/>
        <p:txBody>
          <a:bodyPr/>
          <a:lstStyle/>
          <a:p>
            <a:r>
              <a:rPr lang="en-US" sz="2000" dirty="0"/>
              <a:t>FORMAL MEETING</a:t>
            </a:r>
          </a:p>
        </p:txBody>
      </p:sp>
      <p:sp>
        <p:nvSpPr>
          <p:cNvPr id="9" name="Pladsholder til tekst 8">
            <a:extLst>
              <a:ext uri="{FF2B5EF4-FFF2-40B4-BE49-F238E27FC236}">
                <a16:creationId xmlns:a16="http://schemas.microsoft.com/office/drawing/2014/main" id="{C96EF8C0-8CE1-804E-A174-2827478E878C}"/>
              </a:ext>
            </a:extLst>
          </p:cNvPr>
          <p:cNvSpPr>
            <a:spLocks noGrp="1"/>
          </p:cNvSpPr>
          <p:nvPr>
            <p:ph type="body" sz="quarter" idx="24"/>
          </p:nvPr>
        </p:nvSpPr>
        <p:spPr/>
        <p:txBody>
          <a:bodyPr/>
          <a:lstStyle/>
          <a:p>
            <a:r>
              <a:rPr lang="en-US" sz="2000" dirty="0"/>
              <a:t>Intense meeting</a:t>
            </a:r>
          </a:p>
        </p:txBody>
      </p:sp>
      <p:sp>
        <p:nvSpPr>
          <p:cNvPr id="10" name="Pladsholder til tekst 9">
            <a:extLst>
              <a:ext uri="{FF2B5EF4-FFF2-40B4-BE49-F238E27FC236}">
                <a16:creationId xmlns:a16="http://schemas.microsoft.com/office/drawing/2014/main" id="{D0C1C491-4AEA-CF49-9E02-E3C24F7183F7}"/>
              </a:ext>
            </a:extLst>
          </p:cNvPr>
          <p:cNvSpPr>
            <a:spLocks noGrp="1"/>
          </p:cNvSpPr>
          <p:nvPr>
            <p:ph type="body" sz="quarter" idx="25"/>
          </p:nvPr>
        </p:nvSpPr>
        <p:spPr/>
        <p:txBody>
          <a:bodyPr/>
          <a:lstStyle/>
          <a:p>
            <a:r>
              <a:rPr lang="en-US" dirty="0"/>
              <a:t>NO MEETINGS ARE CREATED EQUALLY:</a:t>
            </a:r>
          </a:p>
          <a:p>
            <a:r>
              <a:rPr lang="en-US" dirty="0"/>
              <a:t>WHAT IS THE PURPOSE FOR YOUR MEETING?</a:t>
            </a:r>
          </a:p>
        </p:txBody>
      </p:sp>
      <p:sp>
        <p:nvSpPr>
          <p:cNvPr id="12" name="Pladsholder til tekst 4">
            <a:extLst>
              <a:ext uri="{FF2B5EF4-FFF2-40B4-BE49-F238E27FC236}">
                <a16:creationId xmlns:a16="http://schemas.microsoft.com/office/drawing/2014/main" id="{3BF1797E-7194-FC48-A6C9-119627205AEF}"/>
              </a:ext>
            </a:extLst>
          </p:cNvPr>
          <p:cNvSpPr txBox="1">
            <a:spLocks/>
          </p:cNvSpPr>
          <p:nvPr/>
        </p:nvSpPr>
        <p:spPr>
          <a:xfrm>
            <a:off x="2056410" y="2537666"/>
            <a:ext cx="1937740" cy="330824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Lato" panose="020F0502020204030203" pitchFamily="34" charset="77"/>
                <a:ea typeface="Lato" panose="020F0502020204030203" pitchFamily="34" charset="77"/>
                <a:cs typeface="Lato" panose="020F050202020403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700" dirty="0"/>
              <a:t>One-to-one</a:t>
            </a:r>
          </a:p>
          <a:p>
            <a:pPr marL="857250" lvl="1" indent="-171450"/>
            <a:r>
              <a:rPr lang="en-US" sz="700" dirty="0"/>
              <a:t>Manager one-to-one</a:t>
            </a:r>
          </a:p>
          <a:p>
            <a:pPr marL="857250" lvl="1" indent="-171450"/>
            <a:r>
              <a:rPr lang="en-US" sz="700" dirty="0"/>
              <a:t>Coaching Session</a:t>
            </a:r>
          </a:p>
          <a:p>
            <a:pPr marL="857250" lvl="1" indent="-171450"/>
            <a:r>
              <a:rPr lang="en-US" sz="700" dirty="0"/>
              <a:t>Mentoring Session</a:t>
            </a:r>
          </a:p>
          <a:p>
            <a:pPr marL="857250" lvl="1" indent="-171450"/>
            <a:r>
              <a:rPr lang="en-US" sz="700" dirty="0"/>
              <a:t>“Catching Up”</a:t>
            </a:r>
          </a:p>
          <a:p>
            <a:pPr marL="171450" indent="-171450">
              <a:buFont typeface="Arial" panose="020B0604020202020204" pitchFamily="34" charset="0"/>
              <a:buChar char="•"/>
            </a:pPr>
            <a:r>
              <a:rPr lang="en-US" sz="700" dirty="0"/>
              <a:t>Workshops</a:t>
            </a:r>
          </a:p>
          <a:p>
            <a:pPr marL="857250" lvl="1" indent="-171450"/>
            <a:r>
              <a:rPr lang="en-US" sz="700" dirty="0"/>
              <a:t>Design Workshop</a:t>
            </a:r>
          </a:p>
          <a:p>
            <a:pPr marL="857250" lvl="1" indent="-171450"/>
            <a:r>
              <a:rPr lang="en-US" sz="700" dirty="0"/>
              <a:t>Team Building</a:t>
            </a:r>
          </a:p>
          <a:p>
            <a:pPr marL="857250" lvl="1" indent="-171450"/>
            <a:r>
              <a:rPr lang="en-US" sz="700" dirty="0"/>
              <a:t>Value Stream Mapping</a:t>
            </a:r>
          </a:p>
          <a:p>
            <a:pPr marL="857250" lvl="1" indent="-171450"/>
            <a:r>
              <a:rPr lang="en-US" sz="700" dirty="0"/>
              <a:t>Kick-offs</a:t>
            </a:r>
          </a:p>
          <a:p>
            <a:pPr marL="171450" indent="-171450">
              <a:buFont typeface="Arial" panose="020B0604020202020204" pitchFamily="34" charset="0"/>
              <a:buChar char="•"/>
            </a:pPr>
            <a:r>
              <a:rPr lang="en-US" sz="700" dirty="0"/>
              <a:t>Community of Practice</a:t>
            </a:r>
          </a:p>
          <a:p>
            <a:pPr marL="857250" lvl="1" indent="-171450"/>
            <a:r>
              <a:rPr lang="en-US" sz="700" dirty="0"/>
              <a:t>Meetups</a:t>
            </a:r>
          </a:p>
          <a:p>
            <a:pPr marL="857250" lvl="1" indent="-171450"/>
            <a:r>
              <a:rPr lang="en-US" sz="700" dirty="0"/>
              <a:t>Lunch-n-learn</a:t>
            </a:r>
          </a:p>
          <a:p>
            <a:pPr marL="857250" lvl="1" indent="-171450"/>
            <a:r>
              <a:rPr lang="en-US" sz="700" dirty="0"/>
              <a:t>Committee meetings</a:t>
            </a:r>
            <a:endParaRPr lang="da-DK" dirty="0"/>
          </a:p>
        </p:txBody>
      </p:sp>
    </p:spTree>
    <p:extLst>
      <p:ext uri="{BB962C8B-B14F-4D97-AF65-F5344CB8AC3E}">
        <p14:creationId xmlns:p14="http://schemas.microsoft.com/office/powerpoint/2010/main" val="32729123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51D218EE-C32E-544A-A005-205A6B4F8C8C}"/>
              </a:ext>
            </a:extLst>
          </p:cNvPr>
          <p:cNvSpPr>
            <a:spLocks noGrp="1"/>
          </p:cNvSpPr>
          <p:nvPr>
            <p:ph type="title"/>
          </p:nvPr>
        </p:nvSpPr>
        <p:spPr/>
        <p:txBody>
          <a:bodyPr/>
          <a:lstStyle/>
          <a:p>
            <a:r>
              <a:rPr lang="da-DK" dirty="0"/>
              <a:t>WHICH PURPOSE FITS THE RIGHT TYPE OF ROOM?</a:t>
            </a:r>
          </a:p>
        </p:txBody>
      </p:sp>
      <p:sp>
        <p:nvSpPr>
          <p:cNvPr id="12" name="Pladsholder til indhold 11">
            <a:extLst>
              <a:ext uri="{FF2B5EF4-FFF2-40B4-BE49-F238E27FC236}">
                <a16:creationId xmlns:a16="http://schemas.microsoft.com/office/drawing/2014/main" id="{7651343E-23DA-3443-8E2C-E6558C3ACEF4}"/>
              </a:ext>
            </a:extLst>
          </p:cNvPr>
          <p:cNvSpPr>
            <a:spLocks noGrp="1"/>
          </p:cNvSpPr>
          <p:nvPr>
            <p:ph sz="quarter" idx="14"/>
          </p:nvPr>
        </p:nvSpPr>
        <p:spPr>
          <a:xfrm>
            <a:off x="388610" y="95161"/>
            <a:ext cx="1954540" cy="276225"/>
          </a:xfrm>
        </p:spPr>
        <p:txBody>
          <a:bodyPr/>
          <a:lstStyle/>
          <a:p>
            <a:r>
              <a:rPr lang="da-DK" dirty="0"/>
              <a:t>ROOMS AND MEETING PURPOSES</a:t>
            </a:r>
          </a:p>
        </p:txBody>
      </p:sp>
      <p:sp>
        <p:nvSpPr>
          <p:cNvPr id="2" name="Pladsholder til slidenummer 1">
            <a:extLst>
              <a:ext uri="{FF2B5EF4-FFF2-40B4-BE49-F238E27FC236}">
                <a16:creationId xmlns:a16="http://schemas.microsoft.com/office/drawing/2014/main" id="{C8907B3E-B178-334A-A869-569570ADAF36}"/>
              </a:ext>
            </a:extLst>
          </p:cNvPr>
          <p:cNvSpPr>
            <a:spLocks noGrp="1"/>
          </p:cNvSpPr>
          <p:nvPr>
            <p:ph type="sldNum" sz="quarter" idx="4294967295"/>
          </p:nvPr>
        </p:nvSpPr>
        <p:spPr>
          <a:xfrm>
            <a:off x="0" y="0"/>
            <a:ext cx="0" cy="0"/>
          </a:xfrm>
        </p:spPr>
        <p:txBody>
          <a:bodyPr/>
          <a:lstStyle/>
          <a:p>
            <a:r>
              <a:rPr lang="en-US" noProof="0"/>
              <a:t> </a:t>
            </a:r>
          </a:p>
        </p:txBody>
      </p:sp>
    </p:spTree>
    <p:extLst>
      <p:ext uri="{BB962C8B-B14F-4D97-AF65-F5344CB8AC3E}">
        <p14:creationId xmlns:p14="http://schemas.microsoft.com/office/powerpoint/2010/main" val="23579648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theme/theme1.xml><?xml version="1.0" encoding="utf-8"?>
<a:theme xmlns:a="http://schemas.openxmlformats.org/drawingml/2006/main" name="AskCody Slidedeck Template">
  <a:themeElements>
    <a:clrScheme name="AskCody Colo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kCody PPT Template 2021" id="{190DDA5D-25B5-D74A-BC94-ACC2AAC1E2DE}" vid="{DE7C0C48-E83D-EC46-8BFD-D849AED6AB5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B03E07338C714787EA44D6797F36FE" ma:contentTypeVersion="14" ma:contentTypeDescription="Create a new document." ma:contentTypeScope="" ma:versionID="b306c784c82d968b24d549efb23a2e38">
  <xsd:schema xmlns:xsd="http://www.w3.org/2001/XMLSchema" xmlns:xs="http://www.w3.org/2001/XMLSchema" xmlns:p="http://schemas.microsoft.com/office/2006/metadata/properties" xmlns:ns1="http://schemas.microsoft.com/sharepoint/v3" xmlns:ns2="1c9c94a3-445a-449b-9ad0-cccda340cdb9" xmlns:ns3="ade8311f-6b1a-496b-a4da-5379da4fd07f" targetNamespace="http://schemas.microsoft.com/office/2006/metadata/properties" ma:root="true" ma:fieldsID="74783db8a03ee388c608f994e0da29b8" ns1:_="" ns2:_="" ns3:_="">
    <xsd:import namespace="http://schemas.microsoft.com/sharepoint/v3"/>
    <xsd:import namespace="1c9c94a3-445a-449b-9ad0-cccda340cdb9"/>
    <xsd:import namespace="ade8311f-6b1a-496b-a4da-5379da4fd07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9c94a3-445a-449b-9ad0-cccda340cd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e8311f-6b1a-496b-a4da-5379da4fd07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4985A10-6FE2-4F4B-9879-CA0EB60DD104}">
  <ds:schemaRefs>
    <ds:schemaRef ds:uri="http://schemas.microsoft.com/sharepoint/v3/contenttype/forms"/>
  </ds:schemaRefs>
</ds:datastoreItem>
</file>

<file path=customXml/itemProps2.xml><?xml version="1.0" encoding="utf-8"?>
<ds:datastoreItem xmlns:ds="http://schemas.openxmlformats.org/officeDocument/2006/customXml" ds:itemID="{542D984A-B303-44F9-BD9E-8E7B153D48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c9c94a3-445a-449b-9ad0-cccda340cdb9"/>
    <ds:schemaRef ds:uri="ade8311f-6b1a-496b-a4da-5379da4fd0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33CBFE-1D84-404A-A13B-F104FB6B0190}">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AskCody Slidedeck Template</Template>
  <TotalTime>45</TotalTime>
  <Words>783</Words>
  <Application>Microsoft Macintosh PowerPoint</Application>
  <PresentationFormat>Widescreen</PresentationFormat>
  <Paragraphs>120</Paragraphs>
  <Slides>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Circular Pro Bold</vt:lpstr>
      <vt:lpstr>Lato Black</vt:lpstr>
      <vt:lpstr>Arial</vt:lpstr>
      <vt:lpstr>Calibri</vt:lpstr>
      <vt:lpstr>IBM Plex Sans</vt:lpstr>
      <vt:lpstr>Lato</vt:lpstr>
      <vt:lpstr>AskCody Slidedeck Template</vt:lpstr>
      <vt:lpstr>Smaller Rooms and spaces</vt:lpstr>
      <vt:lpstr>INCLUDING AND ENGAGING MEETING</vt:lpstr>
      <vt:lpstr>WHICH PURPOSE FITS THE RIGHT TYPE OF ROOM?</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Smaller Rooms and spaces</dc:title>
  <dc:subject/>
  <dc:creator>Allan Mørch</dc:creator>
  <cp:keywords/>
  <dc:description/>
  <cp:lastModifiedBy>Rikke Diget Fuglsang</cp:lastModifiedBy>
  <cp:revision>3</cp:revision>
  <cp:lastPrinted>2021-05-27T11:49:04Z</cp:lastPrinted>
  <dcterms:created xsi:type="dcterms:W3CDTF">2022-02-04T12:29:39Z</dcterms:created>
  <dcterms:modified xsi:type="dcterms:W3CDTF">2022-02-11T09:48:15Z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0x01010090B03E07338C714787EA44D6797F36FE</vt:lpwstr>
  </property>
</Properties>
</file>